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4"/>
  </p:sldMasterIdLst>
  <p:notesMasterIdLst>
    <p:notesMasterId r:id="rId24"/>
  </p:notesMasterIdLst>
  <p:sldIdLst>
    <p:sldId id="384" r:id="rId5"/>
    <p:sldId id="344" r:id="rId6"/>
    <p:sldId id="385" r:id="rId7"/>
    <p:sldId id="386" r:id="rId8"/>
    <p:sldId id="387" r:id="rId9"/>
    <p:sldId id="388" r:id="rId10"/>
    <p:sldId id="389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98" r:id="rId20"/>
    <p:sldId id="399" r:id="rId21"/>
    <p:sldId id="400" r:id="rId22"/>
    <p:sldId id="383" r:id="rId23"/>
  </p:sldIdLst>
  <p:sldSz cx="9144000" cy="5143500" type="screen16x9"/>
  <p:notesSz cx="6858000" cy="9144000"/>
  <p:embeddedFontLst>
    <p:embeddedFont>
      <p:font typeface="Quicksand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399365-B99A-47E6-A8FB-84DBBC86105F}">
  <a:tblStyle styleId="{0D399365-B99A-47E6-A8FB-84DBBC8610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7292A2E-F333-43FB-9621-5CBBE7FDCDCB}" styleName="Kiểu Sáng 2 - Màu chủ đề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Kiểu Sáng 3 - Màu chủ đề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Kiểu Trung bình 1 - Màu chủ đề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4B1156A-380E-4F78-BDF5-A606A8083BF9}" styleName="Kiểu Trung bình 4 - Màu chủ đề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75DCB02-9BB8-47FD-8907-85C794F793BA}" styleName="Kiểu Có chủ đề 1 - Màu chủ đề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Kiểu Có chủ đề 2 - Màu chủ đề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Kiểu Sáng 1 - Màu chủ đề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f60122e166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f60122e166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688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585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93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587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253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785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cc9050bdf8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cc9050bdf8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820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9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23" name="Google Shape;123;p9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" name="Google Shape;125;p9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26" name="Google Shape;126;p9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9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9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9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9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31" name="Google Shape;131;p9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2" name="Google Shape;132;p9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33" name="Google Shape;133;p9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9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9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6" name="Google Shape;136;p9"/>
          <p:cNvSpPr txBox="1">
            <a:spLocks noGrp="1"/>
          </p:cNvSpPr>
          <p:nvPr>
            <p:ph type="title"/>
          </p:nvPr>
        </p:nvSpPr>
        <p:spPr>
          <a:xfrm rot="625">
            <a:off x="720000" y="2140064"/>
            <a:ext cx="3297600" cy="14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7" name="Google Shape;137;p9"/>
          <p:cNvSpPr txBox="1">
            <a:spLocks noGrp="1"/>
          </p:cNvSpPr>
          <p:nvPr>
            <p:ph type="subTitle" idx="1"/>
          </p:nvPr>
        </p:nvSpPr>
        <p:spPr>
          <a:xfrm>
            <a:off x="4712700" y="1444133"/>
            <a:ext cx="3458100" cy="22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 txBox="1">
            <a:spLocks noGrp="1"/>
          </p:cNvSpPr>
          <p:nvPr>
            <p:ph type="title"/>
          </p:nvPr>
        </p:nvSpPr>
        <p:spPr>
          <a:xfrm>
            <a:off x="892810" y="3310675"/>
            <a:ext cx="3793800" cy="95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20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278" name="Google Shape;278;p20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" name="Google Shape;280;p20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281" name="Google Shape;281;p20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0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0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20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286" name="Google Shape;286;p20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7" name="Google Shape;287;p20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288" name="Google Shape;288;p20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20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20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91" name="Google Shape;291;p20"/>
          <p:cNvSpPr txBox="1">
            <a:spLocks noGrp="1"/>
          </p:cNvSpPr>
          <p:nvPr>
            <p:ph type="ctrTitle"/>
          </p:nvPr>
        </p:nvSpPr>
        <p:spPr>
          <a:xfrm>
            <a:off x="4884802" y="687900"/>
            <a:ext cx="3489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292" name="Google Shape;292;p20"/>
          <p:cNvSpPr txBox="1">
            <a:spLocks noGrp="1"/>
          </p:cNvSpPr>
          <p:nvPr>
            <p:ph type="subTitle" idx="1"/>
          </p:nvPr>
        </p:nvSpPr>
        <p:spPr>
          <a:xfrm>
            <a:off x="4884806" y="1054907"/>
            <a:ext cx="33870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20"/>
          <p:cNvSpPr txBox="1">
            <a:spLocks noGrp="1"/>
          </p:cNvSpPr>
          <p:nvPr>
            <p:ph type="title" idx="2" hasCustomPrompt="1"/>
          </p:nvPr>
        </p:nvSpPr>
        <p:spPr>
          <a:xfrm>
            <a:off x="3900975" y="685907"/>
            <a:ext cx="983700" cy="8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20"/>
          <p:cNvSpPr txBox="1">
            <a:spLocks noGrp="1"/>
          </p:cNvSpPr>
          <p:nvPr>
            <p:ph type="ctrTitle" idx="3"/>
          </p:nvPr>
        </p:nvSpPr>
        <p:spPr>
          <a:xfrm>
            <a:off x="4884822" y="1702321"/>
            <a:ext cx="3489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295" name="Google Shape;295;p20"/>
          <p:cNvSpPr txBox="1">
            <a:spLocks noGrp="1"/>
          </p:cNvSpPr>
          <p:nvPr>
            <p:ph type="subTitle" idx="4"/>
          </p:nvPr>
        </p:nvSpPr>
        <p:spPr>
          <a:xfrm>
            <a:off x="4884825" y="2072152"/>
            <a:ext cx="33867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20"/>
          <p:cNvSpPr txBox="1">
            <a:spLocks noGrp="1"/>
          </p:cNvSpPr>
          <p:nvPr>
            <p:ph type="title" idx="5" hasCustomPrompt="1"/>
          </p:nvPr>
        </p:nvSpPr>
        <p:spPr>
          <a:xfrm>
            <a:off x="3900975" y="1703097"/>
            <a:ext cx="983700" cy="8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20"/>
          <p:cNvSpPr txBox="1">
            <a:spLocks noGrp="1"/>
          </p:cNvSpPr>
          <p:nvPr>
            <p:ph type="ctrTitle" idx="6"/>
          </p:nvPr>
        </p:nvSpPr>
        <p:spPr>
          <a:xfrm>
            <a:off x="4884800" y="2716750"/>
            <a:ext cx="3489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298" name="Google Shape;298;p20"/>
          <p:cNvSpPr txBox="1">
            <a:spLocks noGrp="1"/>
          </p:cNvSpPr>
          <p:nvPr>
            <p:ph type="subTitle" idx="7"/>
          </p:nvPr>
        </p:nvSpPr>
        <p:spPr>
          <a:xfrm>
            <a:off x="4884806" y="3082546"/>
            <a:ext cx="33870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20"/>
          <p:cNvSpPr txBox="1">
            <a:spLocks noGrp="1"/>
          </p:cNvSpPr>
          <p:nvPr>
            <p:ph type="title" idx="8" hasCustomPrompt="1"/>
          </p:nvPr>
        </p:nvSpPr>
        <p:spPr>
          <a:xfrm>
            <a:off x="3900975" y="2708167"/>
            <a:ext cx="983700" cy="8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20"/>
          <p:cNvSpPr txBox="1">
            <a:spLocks noGrp="1"/>
          </p:cNvSpPr>
          <p:nvPr>
            <p:ph type="subTitle" idx="9"/>
          </p:nvPr>
        </p:nvSpPr>
        <p:spPr>
          <a:xfrm>
            <a:off x="4884804" y="4105722"/>
            <a:ext cx="3386700" cy="4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20"/>
          <p:cNvSpPr txBox="1">
            <a:spLocks noGrp="1"/>
          </p:cNvSpPr>
          <p:nvPr>
            <p:ph type="title" idx="13" hasCustomPrompt="1"/>
          </p:nvPr>
        </p:nvSpPr>
        <p:spPr>
          <a:xfrm>
            <a:off x="3900975" y="3731625"/>
            <a:ext cx="983400" cy="86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302" name="Google Shape;302;p20"/>
          <p:cNvSpPr txBox="1">
            <a:spLocks noGrp="1"/>
          </p:cNvSpPr>
          <p:nvPr>
            <p:ph type="ctrTitle" idx="14"/>
          </p:nvPr>
        </p:nvSpPr>
        <p:spPr>
          <a:xfrm>
            <a:off x="4884800" y="3737199"/>
            <a:ext cx="3488700" cy="36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303" name="Google Shape;303;p20"/>
          <p:cNvSpPr txBox="1">
            <a:spLocks noGrp="1"/>
          </p:cNvSpPr>
          <p:nvPr>
            <p:ph type="title" idx="15"/>
          </p:nvPr>
        </p:nvSpPr>
        <p:spPr>
          <a:xfrm>
            <a:off x="822750" y="2035128"/>
            <a:ext cx="28359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oogle Shape;1061;p60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62" name="Google Shape;1062;p60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0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4" name="Google Shape;1064;p60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065" name="Google Shape;1065;p60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6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60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60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9" name="Google Shape;1069;p60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070" name="Google Shape;1070;p60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1" name="Google Shape;1071;p60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072" name="Google Shape;1072;p60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60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60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075" name="Google Shape;1075;p60"/>
          <p:cNvGrpSpPr/>
          <p:nvPr/>
        </p:nvGrpSpPr>
        <p:grpSpPr>
          <a:xfrm>
            <a:off x="952499" y="1113600"/>
            <a:ext cx="7240638" cy="3108284"/>
            <a:chOff x="952499" y="1418400"/>
            <a:chExt cx="7240638" cy="3108284"/>
          </a:xfrm>
        </p:grpSpPr>
        <p:grpSp>
          <p:nvGrpSpPr>
            <p:cNvPr id="1076" name="Google Shape;1076;p60"/>
            <p:cNvGrpSpPr/>
            <p:nvPr/>
          </p:nvGrpSpPr>
          <p:grpSpPr>
            <a:xfrm>
              <a:off x="952499" y="1418400"/>
              <a:ext cx="2299225" cy="3108284"/>
              <a:chOff x="486919" y="1114962"/>
              <a:chExt cx="2619901" cy="3541800"/>
            </a:xfrm>
          </p:grpSpPr>
          <p:sp>
            <p:nvSpPr>
              <p:cNvPr id="1077" name="Google Shape;1077;p60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60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9" name="Google Shape;1079;p60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080" name="Google Shape;1080;p60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60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60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83" name="Google Shape;1083;p60"/>
            <p:cNvGrpSpPr/>
            <p:nvPr/>
          </p:nvGrpSpPr>
          <p:grpSpPr>
            <a:xfrm>
              <a:off x="3423211" y="1418400"/>
              <a:ext cx="2299225" cy="3108284"/>
              <a:chOff x="486919" y="1114962"/>
              <a:chExt cx="2619901" cy="3541800"/>
            </a:xfrm>
          </p:grpSpPr>
          <p:sp>
            <p:nvSpPr>
              <p:cNvPr id="1084" name="Google Shape;1084;p60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60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86" name="Google Shape;1086;p60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087" name="Google Shape;1087;p60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60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60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90" name="Google Shape;1090;p60"/>
            <p:cNvGrpSpPr/>
            <p:nvPr/>
          </p:nvGrpSpPr>
          <p:grpSpPr>
            <a:xfrm>
              <a:off x="5893911" y="1418400"/>
              <a:ext cx="2299225" cy="3108284"/>
              <a:chOff x="486919" y="1114962"/>
              <a:chExt cx="2619901" cy="3541800"/>
            </a:xfrm>
          </p:grpSpPr>
          <p:sp>
            <p:nvSpPr>
              <p:cNvPr id="1091" name="Google Shape;1091;p60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60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93" name="Google Shape;1093;p60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094" name="Google Shape;1094;p60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60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60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2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61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99" name="Google Shape;1099;p61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61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1" name="Google Shape;1101;p61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102" name="Google Shape;1102;p61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61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61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61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6" name="Google Shape;1106;p61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07" name="Google Shape;1107;p61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08" name="Google Shape;1108;p61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09" name="Google Shape;1109;p61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61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61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12" name="Google Shape;1112;p61"/>
          <p:cNvGrpSpPr/>
          <p:nvPr/>
        </p:nvGrpSpPr>
        <p:grpSpPr>
          <a:xfrm>
            <a:off x="719282" y="1076152"/>
            <a:ext cx="6880555" cy="2625711"/>
            <a:chOff x="358361" y="258062"/>
            <a:chExt cx="8428954" cy="3216600"/>
          </a:xfrm>
        </p:grpSpPr>
        <p:sp>
          <p:nvSpPr>
            <p:cNvPr id="1113" name="Google Shape;1113;p61"/>
            <p:cNvSpPr/>
            <p:nvPr/>
          </p:nvSpPr>
          <p:spPr>
            <a:xfrm>
              <a:off x="358361" y="258062"/>
              <a:ext cx="8427300" cy="32166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  <a:effectLst>
              <a:outerShdw blurRad="85725" dist="3810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1"/>
            <p:cNvSpPr/>
            <p:nvPr/>
          </p:nvSpPr>
          <p:spPr>
            <a:xfrm>
              <a:off x="360015" y="258062"/>
              <a:ext cx="8427300" cy="32166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  <a:effectLst>
              <a:outerShdw blurRad="85725" dist="3810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5" name="Google Shape;1115;p61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16" name="Google Shape;1116;p61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85725" dist="3810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7" name="Google Shape;1117;p61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18" name="Google Shape;1118;p61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61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61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21" name="Google Shape;1121;p61"/>
          <p:cNvGrpSpPr/>
          <p:nvPr/>
        </p:nvGrpSpPr>
        <p:grpSpPr>
          <a:xfrm>
            <a:off x="3521825" y="3242775"/>
            <a:ext cx="4695887" cy="1063125"/>
            <a:chOff x="486920" y="1114962"/>
            <a:chExt cx="5350828" cy="1211400"/>
          </a:xfrm>
        </p:grpSpPr>
        <p:sp>
          <p:nvSpPr>
            <p:cNvPr id="1122" name="Google Shape;1122;p61"/>
            <p:cNvSpPr/>
            <p:nvPr/>
          </p:nvSpPr>
          <p:spPr>
            <a:xfrm>
              <a:off x="486920" y="1114962"/>
              <a:ext cx="5350800" cy="1211400"/>
            </a:xfrm>
            <a:prstGeom prst="roundRect">
              <a:avLst>
                <a:gd name="adj" fmla="val 1492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1"/>
            <p:cNvSpPr/>
            <p:nvPr/>
          </p:nvSpPr>
          <p:spPr>
            <a:xfrm>
              <a:off x="486949" y="1114991"/>
              <a:ext cx="53508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4" name="Google Shape;1124;p61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25" name="Google Shape;1125;p61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61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61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Google Shape;1129;p62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130" name="Google Shape;1130;p62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62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2" name="Google Shape;1132;p62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133" name="Google Shape;1133;p62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6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62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62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7" name="Google Shape;1137;p62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38" name="Google Shape;1138;p62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9" name="Google Shape;1139;p62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40" name="Google Shape;1140;p62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62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62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43" name="Google Shape;1143;p62"/>
          <p:cNvGrpSpPr/>
          <p:nvPr/>
        </p:nvGrpSpPr>
        <p:grpSpPr>
          <a:xfrm>
            <a:off x="1773576" y="1120075"/>
            <a:ext cx="2299225" cy="3108284"/>
            <a:chOff x="486919" y="1114962"/>
            <a:chExt cx="2619901" cy="3541800"/>
          </a:xfrm>
        </p:grpSpPr>
        <p:sp>
          <p:nvSpPr>
            <p:cNvPr id="1144" name="Google Shape;1144;p62"/>
            <p:cNvSpPr/>
            <p:nvPr/>
          </p:nvSpPr>
          <p:spPr>
            <a:xfrm>
              <a:off x="486920" y="1114962"/>
              <a:ext cx="2619900" cy="35418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2"/>
            <p:cNvSpPr/>
            <p:nvPr/>
          </p:nvSpPr>
          <p:spPr>
            <a:xfrm>
              <a:off x="486919" y="1114991"/>
              <a:ext cx="2619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6" name="Google Shape;1146;p62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47" name="Google Shape;1147;p62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62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62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0" name="Google Shape;1150;p62"/>
          <p:cNvGrpSpPr/>
          <p:nvPr/>
        </p:nvGrpSpPr>
        <p:grpSpPr>
          <a:xfrm>
            <a:off x="5083801" y="1120075"/>
            <a:ext cx="2299252" cy="3108284"/>
            <a:chOff x="91807" y="1114962"/>
            <a:chExt cx="2619932" cy="3541800"/>
          </a:xfrm>
        </p:grpSpPr>
        <p:sp>
          <p:nvSpPr>
            <p:cNvPr id="1151" name="Google Shape;1151;p62"/>
            <p:cNvSpPr/>
            <p:nvPr/>
          </p:nvSpPr>
          <p:spPr>
            <a:xfrm>
              <a:off x="91807" y="1114962"/>
              <a:ext cx="2619900" cy="35418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2"/>
            <p:cNvSpPr/>
            <p:nvPr/>
          </p:nvSpPr>
          <p:spPr>
            <a:xfrm>
              <a:off x="91839" y="1114991"/>
              <a:ext cx="2619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3" name="Google Shape;1153;p62"/>
            <p:cNvGrpSpPr/>
            <p:nvPr/>
          </p:nvGrpSpPr>
          <p:grpSpPr>
            <a:xfrm rot="10800000" flipH="1">
              <a:off x="229496" y="1244995"/>
              <a:ext cx="429322" cy="93999"/>
              <a:chOff x="5184775" y="744468"/>
              <a:chExt cx="431653" cy="94500"/>
            </a:xfrm>
          </p:grpSpPr>
          <p:sp>
            <p:nvSpPr>
              <p:cNvPr id="1154" name="Google Shape;1154;p62"/>
              <p:cNvSpPr/>
              <p:nvPr/>
            </p:nvSpPr>
            <p:spPr>
              <a:xfrm>
                <a:off x="5184775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62"/>
              <p:cNvSpPr/>
              <p:nvPr/>
            </p:nvSpPr>
            <p:spPr>
              <a:xfrm>
                <a:off x="5353352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62"/>
              <p:cNvSpPr/>
              <p:nvPr/>
            </p:nvSpPr>
            <p:spPr>
              <a:xfrm>
                <a:off x="5521928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1_1_1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3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159" name="Google Shape;1159;p63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3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1" name="Google Shape;1161;p63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162" name="Google Shape;1162;p6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6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6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6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6" name="Google Shape;1166;p63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67" name="Google Shape;1167;p63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68" name="Google Shape;1168;p63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69" name="Google Shape;1169;p63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63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63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72" name="Google Shape;1172;p63"/>
          <p:cNvGrpSpPr/>
          <p:nvPr/>
        </p:nvGrpSpPr>
        <p:grpSpPr>
          <a:xfrm>
            <a:off x="6830653" y="1437528"/>
            <a:ext cx="1591816" cy="1122977"/>
            <a:chOff x="486931" y="1114949"/>
            <a:chExt cx="2517900" cy="1776300"/>
          </a:xfrm>
        </p:grpSpPr>
        <p:sp>
          <p:nvSpPr>
            <p:cNvPr id="1173" name="Google Shape;1173;p63"/>
            <p:cNvSpPr/>
            <p:nvPr/>
          </p:nvSpPr>
          <p:spPr>
            <a:xfrm>
              <a:off x="486931" y="1114949"/>
              <a:ext cx="25179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3"/>
            <p:cNvSpPr/>
            <p:nvPr/>
          </p:nvSpPr>
          <p:spPr>
            <a:xfrm>
              <a:off x="486931" y="1114988"/>
              <a:ext cx="2517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5" name="Google Shape;1175;p6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76" name="Google Shape;1176;p6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6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6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9" name="Google Shape;1179;p63"/>
          <p:cNvGrpSpPr/>
          <p:nvPr/>
        </p:nvGrpSpPr>
        <p:grpSpPr>
          <a:xfrm>
            <a:off x="2497124" y="1208425"/>
            <a:ext cx="4166209" cy="2778904"/>
            <a:chOff x="486897" y="1114972"/>
            <a:chExt cx="5169635" cy="3448200"/>
          </a:xfrm>
        </p:grpSpPr>
        <p:sp>
          <p:nvSpPr>
            <p:cNvPr id="1180" name="Google Shape;1180;p63"/>
            <p:cNvSpPr/>
            <p:nvPr/>
          </p:nvSpPr>
          <p:spPr>
            <a:xfrm>
              <a:off x="486932" y="1114972"/>
              <a:ext cx="5169600" cy="3448200"/>
            </a:xfrm>
            <a:prstGeom prst="roundRect">
              <a:avLst>
                <a:gd name="adj" fmla="val 7978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3"/>
            <p:cNvSpPr/>
            <p:nvPr/>
          </p:nvSpPr>
          <p:spPr>
            <a:xfrm>
              <a:off x="486897" y="1115004"/>
              <a:ext cx="51696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2" name="Google Shape;1182;p6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83" name="Google Shape;1183;p6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6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6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86" name="Google Shape;1186;p63"/>
          <p:cNvGrpSpPr/>
          <p:nvPr/>
        </p:nvGrpSpPr>
        <p:grpSpPr>
          <a:xfrm>
            <a:off x="730778" y="1437528"/>
            <a:ext cx="1591816" cy="1122977"/>
            <a:chOff x="486931" y="1114949"/>
            <a:chExt cx="2517900" cy="1776300"/>
          </a:xfrm>
        </p:grpSpPr>
        <p:sp>
          <p:nvSpPr>
            <p:cNvPr id="1187" name="Google Shape;1187;p63"/>
            <p:cNvSpPr/>
            <p:nvPr/>
          </p:nvSpPr>
          <p:spPr>
            <a:xfrm>
              <a:off x="486931" y="1114949"/>
              <a:ext cx="25179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3"/>
            <p:cNvSpPr/>
            <p:nvPr/>
          </p:nvSpPr>
          <p:spPr>
            <a:xfrm>
              <a:off x="486931" y="1114988"/>
              <a:ext cx="2517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9" name="Google Shape;1189;p6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90" name="Google Shape;1190;p6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6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6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66" r:id="rId3"/>
    <p:sldLayoutId id="2147483706" r:id="rId4"/>
    <p:sldLayoutId id="2147483707" r:id="rId5"/>
    <p:sldLayoutId id="2147483708" r:id="rId6"/>
    <p:sldLayoutId id="214748370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hoa Công nghệ thông tin– Trường Đại học Công nghiệp TP. Hồ Chí Minh">
            <a:extLst>
              <a:ext uri="{FF2B5EF4-FFF2-40B4-BE49-F238E27FC236}">
                <a16:creationId xmlns:a16="http://schemas.microsoft.com/office/drawing/2014/main" id="{1930A111-BABD-8878-009B-ECEC6C035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30" y="17522"/>
            <a:ext cx="7144615" cy="111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208;p69">
            <a:extLst>
              <a:ext uri="{FF2B5EF4-FFF2-40B4-BE49-F238E27FC236}">
                <a16:creationId xmlns:a16="http://schemas.microsoft.com/office/drawing/2014/main" id="{123F1481-36FA-56E4-E052-280A9BA5EEB2}"/>
              </a:ext>
            </a:extLst>
          </p:cNvPr>
          <p:cNvSpPr/>
          <p:nvPr/>
        </p:nvSpPr>
        <p:spPr>
          <a:xfrm>
            <a:off x="620573" y="3666577"/>
            <a:ext cx="4019100" cy="373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chemeClr val="dk1">
                <a:alpha val="1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5" name="Google Shape;1209;p69">
            <a:extLst>
              <a:ext uri="{FF2B5EF4-FFF2-40B4-BE49-F238E27FC236}">
                <a16:creationId xmlns:a16="http://schemas.microsoft.com/office/drawing/2014/main" id="{68D02932-0CF0-4F08-0CB5-01A3B49E7D7C}"/>
              </a:ext>
            </a:extLst>
          </p:cNvPr>
          <p:cNvSpPr txBox="1">
            <a:spLocks/>
          </p:cNvSpPr>
          <p:nvPr/>
        </p:nvSpPr>
        <p:spPr>
          <a:xfrm>
            <a:off x="1012630" y="3647977"/>
            <a:ext cx="315196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Quicksand" panose="020B0604020202020204" charset="0"/>
              </a:rPr>
              <a:t>GVHD: </a:t>
            </a:r>
            <a:r>
              <a:rPr lang="vi-VN" sz="1600" dirty="0" err="1">
                <a:solidFill>
                  <a:schemeClr val="bg1"/>
                </a:solidFill>
                <a:latin typeface="Quicksand" panose="020B0604020202020204" charset="0"/>
              </a:rPr>
              <a:t>Võ</a:t>
            </a:r>
            <a:r>
              <a:rPr lang="vi-VN" sz="1600" dirty="0">
                <a:solidFill>
                  <a:schemeClr val="bg1"/>
                </a:solidFill>
                <a:latin typeface="Quicksand" panose="020B0604020202020204" charset="0"/>
              </a:rPr>
              <a:t> Văn </a:t>
            </a:r>
            <a:r>
              <a:rPr lang="vi-VN" sz="1600" dirty="0" err="1">
                <a:solidFill>
                  <a:schemeClr val="bg1"/>
                </a:solidFill>
                <a:latin typeface="Quicksand" panose="020B0604020202020204" charset="0"/>
              </a:rPr>
              <a:t>Hải</a:t>
            </a:r>
            <a:endParaRPr lang="en-US" sz="1600" dirty="0">
              <a:solidFill>
                <a:schemeClr val="bg1"/>
              </a:solidFill>
              <a:latin typeface="Quicksand" panose="020B0604020202020204" charset="0"/>
            </a:endParaRPr>
          </a:p>
        </p:txBody>
      </p:sp>
      <p:sp>
        <p:nvSpPr>
          <p:cNvPr id="6" name="Google Shape;1208;p69">
            <a:extLst>
              <a:ext uri="{FF2B5EF4-FFF2-40B4-BE49-F238E27FC236}">
                <a16:creationId xmlns:a16="http://schemas.microsoft.com/office/drawing/2014/main" id="{84635472-9511-E4BE-9DF0-A9DB0EC27E87}"/>
              </a:ext>
            </a:extLst>
          </p:cNvPr>
          <p:cNvSpPr/>
          <p:nvPr/>
        </p:nvSpPr>
        <p:spPr>
          <a:xfrm>
            <a:off x="611466" y="4195693"/>
            <a:ext cx="4019100" cy="373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chemeClr val="dk1">
                <a:alpha val="1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09;p69">
            <a:extLst>
              <a:ext uri="{FF2B5EF4-FFF2-40B4-BE49-F238E27FC236}">
                <a16:creationId xmlns:a16="http://schemas.microsoft.com/office/drawing/2014/main" id="{32AA5090-6F1E-F55A-05F9-B07FBC8DE45E}"/>
              </a:ext>
            </a:extLst>
          </p:cNvPr>
          <p:cNvSpPr txBox="1">
            <a:spLocks/>
          </p:cNvSpPr>
          <p:nvPr/>
        </p:nvSpPr>
        <p:spPr>
          <a:xfrm>
            <a:off x="863231" y="4200082"/>
            <a:ext cx="3541792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: Trần Thị Thanh Tuyền</a:t>
            </a:r>
            <a:endParaRPr lang="en-US" dirty="0"/>
          </a:p>
        </p:txBody>
      </p:sp>
      <p:sp>
        <p:nvSpPr>
          <p:cNvPr id="8" name="Google Shape;1207;p69">
            <a:extLst>
              <a:ext uri="{FF2B5EF4-FFF2-40B4-BE49-F238E27FC236}">
                <a16:creationId xmlns:a16="http://schemas.microsoft.com/office/drawing/2014/main" id="{D18B04E6-C367-ED13-AC61-C032E0849BEB}"/>
              </a:ext>
            </a:extLst>
          </p:cNvPr>
          <p:cNvSpPr txBox="1">
            <a:spLocks/>
          </p:cNvSpPr>
          <p:nvPr/>
        </p:nvSpPr>
        <p:spPr>
          <a:xfrm>
            <a:off x="5011479" y="1236412"/>
            <a:ext cx="4072462" cy="621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rbitron"/>
              <a:buNone/>
              <a:defRPr sz="54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800" dirty="0" err="1">
                <a:latin typeface="Quicksand"/>
                <a:ea typeface="Sans Serif Collection"/>
                <a:cs typeface="Sans Serif Collection"/>
              </a:rPr>
              <a:t>Lập</a:t>
            </a:r>
            <a:r>
              <a:rPr lang="vi-VN" sz="2800" dirty="0">
                <a:latin typeface="Quicksand"/>
                <a:ea typeface="Sans Serif Collection"/>
                <a:cs typeface="Sans Serif Collection"/>
              </a:rPr>
              <a:t> </a:t>
            </a:r>
            <a:r>
              <a:rPr lang="vi-VN" sz="2800" dirty="0" err="1">
                <a:latin typeface="Quicksand"/>
                <a:ea typeface="Sans Serif Collection"/>
                <a:cs typeface="Sans Serif Collection"/>
              </a:rPr>
              <a:t>trình</a:t>
            </a:r>
            <a:r>
              <a:rPr lang="vi-VN" sz="2800" dirty="0">
                <a:latin typeface="Quicksand"/>
                <a:ea typeface="Sans Serif Collection"/>
                <a:cs typeface="Sans Serif Collection"/>
              </a:rPr>
              <a:t> WWW (</a:t>
            </a:r>
            <a:r>
              <a:rPr lang="vi-VN" sz="2800" dirty="0" err="1">
                <a:latin typeface="Quicksand"/>
                <a:ea typeface="Sans Serif Collection"/>
                <a:cs typeface="Sans Serif Collection"/>
              </a:rPr>
              <a:t>Java</a:t>
            </a:r>
            <a:r>
              <a:rPr lang="vi-VN" sz="2800" dirty="0">
                <a:latin typeface="Quicksand"/>
                <a:ea typeface="Sans Serif Collection"/>
                <a:cs typeface="Sans Serif Collection"/>
              </a:rPr>
              <a:t>)</a:t>
            </a:r>
            <a:endParaRPr lang="vi-VN" sz="2800" dirty="0">
              <a:latin typeface="Quicksand" panose="020B060402020202020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9" name="Google Shape;1207;p69">
            <a:extLst>
              <a:ext uri="{FF2B5EF4-FFF2-40B4-BE49-F238E27FC236}">
                <a16:creationId xmlns:a16="http://schemas.microsoft.com/office/drawing/2014/main" id="{B1470890-5C8F-BA22-BBB6-0CD42F6138C9}"/>
              </a:ext>
            </a:extLst>
          </p:cNvPr>
          <p:cNvSpPr txBox="1">
            <a:spLocks/>
          </p:cNvSpPr>
          <p:nvPr/>
        </p:nvSpPr>
        <p:spPr>
          <a:xfrm>
            <a:off x="444849" y="1647057"/>
            <a:ext cx="4653808" cy="1506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rbitron"/>
              <a:buNone/>
              <a:defRPr sz="54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4000" dirty="0">
                <a:latin typeface="Quicksand" panose="020B060402020202020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TRANG WEB VIỆC LÀM</a:t>
            </a:r>
          </a:p>
        </p:txBody>
      </p:sp>
      <p:grpSp>
        <p:nvGrpSpPr>
          <p:cNvPr id="10" name="Google Shape;1212;p69">
            <a:extLst>
              <a:ext uri="{FF2B5EF4-FFF2-40B4-BE49-F238E27FC236}">
                <a16:creationId xmlns:a16="http://schemas.microsoft.com/office/drawing/2014/main" id="{408C3034-F8E3-AE47-5BB7-1CF346BAAEE9}"/>
              </a:ext>
            </a:extLst>
          </p:cNvPr>
          <p:cNvGrpSpPr/>
          <p:nvPr/>
        </p:nvGrpSpPr>
        <p:grpSpPr>
          <a:xfrm>
            <a:off x="5453255" y="2215921"/>
            <a:ext cx="3427498" cy="2849974"/>
            <a:chOff x="4985306" y="1282487"/>
            <a:chExt cx="3427498" cy="2849974"/>
          </a:xfrm>
        </p:grpSpPr>
        <p:sp>
          <p:nvSpPr>
            <p:cNvPr id="11" name="Google Shape;1213;p69">
              <a:extLst>
                <a:ext uri="{FF2B5EF4-FFF2-40B4-BE49-F238E27FC236}">
                  <a16:creationId xmlns:a16="http://schemas.microsoft.com/office/drawing/2014/main" id="{DA9E85A0-AB9C-17AE-C5D4-7076A05458D1}"/>
                </a:ext>
              </a:extLst>
            </p:cNvPr>
            <p:cNvSpPr/>
            <p:nvPr/>
          </p:nvSpPr>
          <p:spPr>
            <a:xfrm>
              <a:off x="5044568" y="1717313"/>
              <a:ext cx="3151960" cy="2106720"/>
            </a:xfrm>
            <a:custGeom>
              <a:avLst/>
              <a:gdLst/>
              <a:ahLst/>
              <a:cxnLst/>
              <a:rect l="l" t="t" r="r" b="b"/>
              <a:pathLst>
                <a:path w="147116" h="98330" extrusionOk="0">
                  <a:moveTo>
                    <a:pt x="1490" y="0"/>
                  </a:moveTo>
                  <a:cubicBezTo>
                    <a:pt x="669" y="0"/>
                    <a:pt x="0" y="638"/>
                    <a:pt x="0" y="1489"/>
                  </a:cubicBezTo>
                  <a:lnTo>
                    <a:pt x="0" y="2979"/>
                  </a:lnTo>
                  <a:lnTo>
                    <a:pt x="0" y="96932"/>
                  </a:lnTo>
                  <a:cubicBezTo>
                    <a:pt x="0" y="97722"/>
                    <a:pt x="639" y="98330"/>
                    <a:pt x="1399" y="98330"/>
                  </a:cubicBezTo>
                  <a:lnTo>
                    <a:pt x="145657" y="98330"/>
                  </a:lnTo>
                  <a:cubicBezTo>
                    <a:pt x="146447" y="98330"/>
                    <a:pt x="147055" y="97691"/>
                    <a:pt x="147055" y="96932"/>
                  </a:cubicBezTo>
                  <a:lnTo>
                    <a:pt x="147055" y="2979"/>
                  </a:lnTo>
                  <a:lnTo>
                    <a:pt x="147055" y="1489"/>
                  </a:lnTo>
                  <a:cubicBezTo>
                    <a:pt x="147116" y="638"/>
                    <a:pt x="146477" y="0"/>
                    <a:pt x="14562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38100" dir="546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14;p69">
              <a:extLst>
                <a:ext uri="{FF2B5EF4-FFF2-40B4-BE49-F238E27FC236}">
                  <a16:creationId xmlns:a16="http://schemas.microsoft.com/office/drawing/2014/main" id="{72FEA015-1B92-FC8D-CD5A-A927D668AF58}"/>
                </a:ext>
              </a:extLst>
            </p:cNvPr>
            <p:cNvSpPr/>
            <p:nvPr/>
          </p:nvSpPr>
          <p:spPr>
            <a:xfrm>
              <a:off x="4985949" y="1711443"/>
              <a:ext cx="3151318" cy="2043559"/>
            </a:xfrm>
            <a:custGeom>
              <a:avLst/>
              <a:gdLst/>
              <a:ahLst/>
              <a:cxnLst/>
              <a:rect l="l" t="t" r="r" b="b"/>
              <a:pathLst>
                <a:path w="147086" h="95382" extrusionOk="0">
                  <a:moveTo>
                    <a:pt x="1" y="1"/>
                  </a:moveTo>
                  <a:lnTo>
                    <a:pt x="1" y="93984"/>
                  </a:lnTo>
                  <a:cubicBezTo>
                    <a:pt x="1" y="94744"/>
                    <a:pt x="609" y="95382"/>
                    <a:pt x="1399" y="95382"/>
                  </a:cubicBezTo>
                  <a:lnTo>
                    <a:pt x="145627" y="95382"/>
                  </a:lnTo>
                  <a:cubicBezTo>
                    <a:pt x="146417" y="95382"/>
                    <a:pt x="147086" y="94774"/>
                    <a:pt x="147086" y="93984"/>
                  </a:cubicBezTo>
                  <a:lnTo>
                    <a:pt x="1470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15;p69">
              <a:extLst>
                <a:ext uri="{FF2B5EF4-FFF2-40B4-BE49-F238E27FC236}">
                  <a16:creationId xmlns:a16="http://schemas.microsoft.com/office/drawing/2014/main" id="{1B565ED7-C9EE-0F65-54A4-633FC3E7BD2F}"/>
                </a:ext>
              </a:extLst>
            </p:cNvPr>
            <p:cNvSpPr/>
            <p:nvPr/>
          </p:nvSpPr>
          <p:spPr>
            <a:xfrm>
              <a:off x="4985306" y="1648282"/>
              <a:ext cx="3151960" cy="63182"/>
            </a:xfrm>
            <a:custGeom>
              <a:avLst/>
              <a:gdLst/>
              <a:ahLst/>
              <a:cxnLst/>
              <a:rect l="l" t="t" r="r" b="b"/>
              <a:pathLst>
                <a:path w="147116" h="2949" extrusionOk="0">
                  <a:moveTo>
                    <a:pt x="1459" y="0"/>
                  </a:moveTo>
                  <a:cubicBezTo>
                    <a:pt x="639" y="0"/>
                    <a:pt x="0" y="669"/>
                    <a:pt x="0" y="1490"/>
                  </a:cubicBezTo>
                  <a:lnTo>
                    <a:pt x="0" y="2949"/>
                  </a:lnTo>
                  <a:lnTo>
                    <a:pt x="147116" y="2949"/>
                  </a:lnTo>
                  <a:lnTo>
                    <a:pt x="147116" y="1490"/>
                  </a:lnTo>
                  <a:cubicBezTo>
                    <a:pt x="147116" y="638"/>
                    <a:pt x="146417" y="0"/>
                    <a:pt x="1456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16;p69">
              <a:extLst>
                <a:ext uri="{FF2B5EF4-FFF2-40B4-BE49-F238E27FC236}">
                  <a16:creationId xmlns:a16="http://schemas.microsoft.com/office/drawing/2014/main" id="{9B45EC9E-AF54-61CE-8531-477853E64CA9}"/>
                </a:ext>
              </a:extLst>
            </p:cNvPr>
            <p:cNvSpPr/>
            <p:nvPr/>
          </p:nvSpPr>
          <p:spPr>
            <a:xfrm>
              <a:off x="5026335" y="1674313"/>
              <a:ext cx="18254" cy="17611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426" y="1"/>
                  </a:moveTo>
                  <a:cubicBezTo>
                    <a:pt x="183" y="1"/>
                    <a:pt x="0" y="183"/>
                    <a:pt x="0" y="427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69" y="822"/>
                    <a:pt x="851" y="639"/>
                    <a:pt x="851" y="427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17;p69">
              <a:extLst>
                <a:ext uri="{FF2B5EF4-FFF2-40B4-BE49-F238E27FC236}">
                  <a16:creationId xmlns:a16="http://schemas.microsoft.com/office/drawing/2014/main" id="{A94BB2AC-BDC2-C16C-4862-8F326EB49CE6}"/>
                </a:ext>
              </a:extLst>
            </p:cNvPr>
            <p:cNvSpPr/>
            <p:nvPr/>
          </p:nvSpPr>
          <p:spPr>
            <a:xfrm>
              <a:off x="5071263" y="1674313"/>
              <a:ext cx="18254" cy="17611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426" y="1"/>
                  </a:moveTo>
                  <a:cubicBezTo>
                    <a:pt x="183" y="1"/>
                    <a:pt x="1" y="183"/>
                    <a:pt x="1" y="427"/>
                  </a:cubicBezTo>
                  <a:cubicBezTo>
                    <a:pt x="1" y="639"/>
                    <a:pt x="183" y="822"/>
                    <a:pt x="426" y="822"/>
                  </a:cubicBezTo>
                  <a:cubicBezTo>
                    <a:pt x="639" y="822"/>
                    <a:pt x="852" y="639"/>
                    <a:pt x="852" y="427"/>
                  </a:cubicBezTo>
                  <a:cubicBezTo>
                    <a:pt x="852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18;p69">
              <a:extLst>
                <a:ext uri="{FF2B5EF4-FFF2-40B4-BE49-F238E27FC236}">
                  <a16:creationId xmlns:a16="http://schemas.microsoft.com/office/drawing/2014/main" id="{16E50C02-D380-F8E6-B1A4-596AC96FC89C}"/>
                </a:ext>
              </a:extLst>
            </p:cNvPr>
            <p:cNvSpPr/>
            <p:nvPr/>
          </p:nvSpPr>
          <p:spPr>
            <a:xfrm>
              <a:off x="5116192" y="1674313"/>
              <a:ext cx="17611" cy="17611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27" y="1"/>
                  </a:moveTo>
                  <a:cubicBezTo>
                    <a:pt x="183" y="1"/>
                    <a:pt x="1" y="183"/>
                    <a:pt x="1" y="427"/>
                  </a:cubicBezTo>
                  <a:cubicBezTo>
                    <a:pt x="1" y="639"/>
                    <a:pt x="183" y="822"/>
                    <a:pt x="427" y="822"/>
                  </a:cubicBezTo>
                  <a:cubicBezTo>
                    <a:pt x="639" y="822"/>
                    <a:pt x="822" y="639"/>
                    <a:pt x="822" y="427"/>
                  </a:cubicBezTo>
                  <a:cubicBezTo>
                    <a:pt x="822" y="183"/>
                    <a:pt x="639" y="1"/>
                    <a:pt x="427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19;p69">
              <a:extLst>
                <a:ext uri="{FF2B5EF4-FFF2-40B4-BE49-F238E27FC236}">
                  <a16:creationId xmlns:a16="http://schemas.microsoft.com/office/drawing/2014/main" id="{4E3DFC81-DCE7-DE7E-5558-F2454F4B3046}"/>
                </a:ext>
              </a:extLst>
            </p:cNvPr>
            <p:cNvSpPr/>
            <p:nvPr/>
          </p:nvSpPr>
          <p:spPr>
            <a:xfrm>
              <a:off x="5053706" y="1787625"/>
              <a:ext cx="3014540" cy="1892492"/>
            </a:xfrm>
            <a:custGeom>
              <a:avLst/>
              <a:gdLst/>
              <a:ahLst/>
              <a:cxnLst/>
              <a:rect l="l" t="t" r="r" b="b"/>
              <a:pathLst>
                <a:path w="140702" h="88331" extrusionOk="0">
                  <a:moveTo>
                    <a:pt x="0" y="1"/>
                  </a:moveTo>
                  <a:lnTo>
                    <a:pt x="0" y="88330"/>
                  </a:lnTo>
                  <a:lnTo>
                    <a:pt x="140702" y="88330"/>
                  </a:lnTo>
                  <a:lnTo>
                    <a:pt x="14070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220;p69">
              <a:extLst>
                <a:ext uri="{FF2B5EF4-FFF2-40B4-BE49-F238E27FC236}">
                  <a16:creationId xmlns:a16="http://schemas.microsoft.com/office/drawing/2014/main" id="{2C32D650-45A6-7783-F689-B54CC0DB2FF0}"/>
                </a:ext>
              </a:extLst>
            </p:cNvPr>
            <p:cNvGrpSpPr/>
            <p:nvPr/>
          </p:nvGrpSpPr>
          <p:grpSpPr>
            <a:xfrm>
              <a:off x="6414630" y="3150775"/>
              <a:ext cx="707500" cy="356921"/>
              <a:chOff x="2317875" y="3150775"/>
              <a:chExt cx="707500" cy="356921"/>
            </a:xfrm>
          </p:grpSpPr>
          <p:sp>
            <p:nvSpPr>
              <p:cNvPr id="79" name="Google Shape;1221;p69">
                <a:extLst>
                  <a:ext uri="{FF2B5EF4-FFF2-40B4-BE49-F238E27FC236}">
                    <a16:creationId xmlns:a16="http://schemas.microsoft.com/office/drawing/2014/main" id="{657B8C7D-564F-360D-763E-BB7ACAB7AF7C}"/>
                  </a:ext>
                </a:extLst>
              </p:cNvPr>
              <p:cNvSpPr/>
              <p:nvPr/>
            </p:nvSpPr>
            <p:spPr>
              <a:xfrm>
                <a:off x="2317875" y="3150775"/>
                <a:ext cx="707500" cy="356921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" name="Google Shape;1222;p69">
                <a:extLst>
                  <a:ext uri="{FF2B5EF4-FFF2-40B4-BE49-F238E27FC236}">
                    <a16:creationId xmlns:a16="http://schemas.microsoft.com/office/drawing/2014/main" id="{F8478045-952B-5E60-8717-020C5DAA55CA}"/>
                  </a:ext>
                </a:extLst>
              </p:cNvPr>
              <p:cNvGrpSpPr/>
              <p:nvPr/>
            </p:nvGrpSpPr>
            <p:grpSpPr>
              <a:xfrm>
                <a:off x="2415693" y="3236562"/>
                <a:ext cx="471900" cy="95000"/>
                <a:chOff x="5088750" y="3020450"/>
                <a:chExt cx="471900" cy="95000"/>
              </a:xfrm>
            </p:grpSpPr>
            <p:sp>
              <p:nvSpPr>
                <p:cNvPr id="81" name="Google Shape;1223;p69">
                  <a:extLst>
                    <a:ext uri="{FF2B5EF4-FFF2-40B4-BE49-F238E27FC236}">
                      <a16:creationId xmlns:a16="http://schemas.microsoft.com/office/drawing/2014/main" id="{1B42D8D3-72C1-A2C6-F915-37C25B7CE49B}"/>
                    </a:ext>
                  </a:extLst>
                </p:cNvPr>
                <p:cNvSpPr/>
                <p:nvPr/>
              </p:nvSpPr>
              <p:spPr>
                <a:xfrm>
                  <a:off x="5088750" y="3020450"/>
                  <a:ext cx="95000" cy="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0" h="3800" extrusionOk="0">
                      <a:moveTo>
                        <a:pt x="1885" y="0"/>
                      </a:moveTo>
                      <a:cubicBezTo>
                        <a:pt x="821" y="0"/>
                        <a:pt x="0" y="821"/>
                        <a:pt x="0" y="1885"/>
                      </a:cubicBezTo>
                      <a:cubicBezTo>
                        <a:pt x="0" y="2949"/>
                        <a:pt x="821" y="3800"/>
                        <a:pt x="1885" y="3800"/>
                      </a:cubicBezTo>
                      <a:cubicBezTo>
                        <a:pt x="2948" y="3800"/>
                        <a:pt x="3800" y="2949"/>
                        <a:pt x="3800" y="1885"/>
                      </a:cubicBezTo>
                      <a:cubicBezTo>
                        <a:pt x="3800" y="821"/>
                        <a:pt x="2918" y="0"/>
                        <a:pt x="188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1224;p69">
                  <a:extLst>
                    <a:ext uri="{FF2B5EF4-FFF2-40B4-BE49-F238E27FC236}">
                      <a16:creationId xmlns:a16="http://schemas.microsoft.com/office/drawing/2014/main" id="{7A351D5C-2D2D-195D-D80A-282C88F23BA6}"/>
                    </a:ext>
                  </a:extLst>
                </p:cNvPr>
                <p:cNvSpPr/>
                <p:nvPr/>
              </p:nvSpPr>
              <p:spPr>
                <a:xfrm>
                  <a:off x="5225525" y="3031850"/>
                  <a:ext cx="335125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5" h="913" extrusionOk="0">
                      <a:moveTo>
                        <a:pt x="426" y="0"/>
                      </a:moveTo>
                      <a:cubicBezTo>
                        <a:pt x="183" y="0"/>
                        <a:pt x="0" y="183"/>
                        <a:pt x="0" y="426"/>
                      </a:cubicBezTo>
                      <a:lnTo>
                        <a:pt x="0" y="487"/>
                      </a:lnTo>
                      <a:cubicBezTo>
                        <a:pt x="0" y="730"/>
                        <a:pt x="183" y="912"/>
                        <a:pt x="426" y="912"/>
                      </a:cubicBezTo>
                      <a:lnTo>
                        <a:pt x="12979" y="912"/>
                      </a:lnTo>
                      <a:cubicBezTo>
                        <a:pt x="13222" y="912"/>
                        <a:pt x="13405" y="730"/>
                        <a:pt x="13405" y="487"/>
                      </a:cubicBezTo>
                      <a:lnTo>
                        <a:pt x="13405" y="426"/>
                      </a:lnTo>
                      <a:cubicBezTo>
                        <a:pt x="13405" y="183"/>
                        <a:pt x="13222" y="0"/>
                        <a:pt x="1297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1225;p69">
                  <a:extLst>
                    <a:ext uri="{FF2B5EF4-FFF2-40B4-BE49-F238E27FC236}">
                      <a16:creationId xmlns:a16="http://schemas.microsoft.com/office/drawing/2014/main" id="{76C519F7-5583-EBEA-83C0-AECE26EDF137}"/>
                    </a:ext>
                  </a:extLst>
                </p:cNvPr>
                <p:cNvSpPr/>
                <p:nvPr/>
              </p:nvSpPr>
              <p:spPr>
                <a:xfrm>
                  <a:off x="5225525" y="3086550"/>
                  <a:ext cx="186950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913" extrusionOk="0">
                      <a:moveTo>
                        <a:pt x="426" y="1"/>
                      </a:moveTo>
                      <a:cubicBezTo>
                        <a:pt x="183" y="1"/>
                        <a:pt x="0" y="183"/>
                        <a:pt x="0" y="426"/>
                      </a:cubicBezTo>
                      <a:lnTo>
                        <a:pt x="0" y="517"/>
                      </a:lnTo>
                      <a:cubicBezTo>
                        <a:pt x="0" y="730"/>
                        <a:pt x="183" y="913"/>
                        <a:pt x="426" y="913"/>
                      </a:cubicBezTo>
                      <a:lnTo>
                        <a:pt x="7052" y="913"/>
                      </a:lnTo>
                      <a:cubicBezTo>
                        <a:pt x="7295" y="913"/>
                        <a:pt x="7478" y="730"/>
                        <a:pt x="7478" y="517"/>
                      </a:cubicBezTo>
                      <a:lnTo>
                        <a:pt x="7478" y="426"/>
                      </a:lnTo>
                      <a:cubicBezTo>
                        <a:pt x="7478" y="183"/>
                        <a:pt x="7295" y="1"/>
                        <a:pt x="70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1226;p69">
                  <a:extLst>
                    <a:ext uri="{FF2B5EF4-FFF2-40B4-BE49-F238E27FC236}">
                      <a16:creationId xmlns:a16="http://schemas.microsoft.com/office/drawing/2014/main" id="{7853DB0E-8A28-D140-6A9D-22DCFA0B3947}"/>
                    </a:ext>
                  </a:extLst>
                </p:cNvPr>
                <p:cNvSpPr/>
                <p:nvPr/>
              </p:nvSpPr>
              <p:spPr>
                <a:xfrm>
                  <a:off x="5434500" y="3086550"/>
                  <a:ext cx="53975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9" h="913" extrusionOk="0">
                      <a:moveTo>
                        <a:pt x="456" y="1"/>
                      </a:moveTo>
                      <a:cubicBezTo>
                        <a:pt x="183" y="1"/>
                        <a:pt x="0" y="244"/>
                        <a:pt x="0" y="457"/>
                      </a:cubicBezTo>
                      <a:cubicBezTo>
                        <a:pt x="0" y="730"/>
                        <a:pt x="213" y="913"/>
                        <a:pt x="456" y="913"/>
                      </a:cubicBezTo>
                      <a:lnTo>
                        <a:pt x="1702" y="913"/>
                      </a:lnTo>
                      <a:cubicBezTo>
                        <a:pt x="1945" y="913"/>
                        <a:pt x="2128" y="730"/>
                        <a:pt x="2158" y="457"/>
                      </a:cubicBezTo>
                      <a:cubicBezTo>
                        <a:pt x="2158" y="214"/>
                        <a:pt x="1945" y="1"/>
                        <a:pt x="170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" name="Google Shape;1227;p69">
              <a:extLst>
                <a:ext uri="{FF2B5EF4-FFF2-40B4-BE49-F238E27FC236}">
                  <a16:creationId xmlns:a16="http://schemas.microsoft.com/office/drawing/2014/main" id="{28B9E6EF-36D7-55A1-D31A-10F09E6942F4}"/>
                </a:ext>
              </a:extLst>
            </p:cNvPr>
            <p:cNvGrpSpPr/>
            <p:nvPr/>
          </p:nvGrpSpPr>
          <p:grpSpPr>
            <a:xfrm>
              <a:off x="7199580" y="3150775"/>
              <a:ext cx="707500" cy="356921"/>
              <a:chOff x="3102825" y="3150775"/>
              <a:chExt cx="707500" cy="356921"/>
            </a:xfrm>
          </p:grpSpPr>
          <p:sp>
            <p:nvSpPr>
              <p:cNvPr id="75" name="Google Shape;1228;p69">
                <a:extLst>
                  <a:ext uri="{FF2B5EF4-FFF2-40B4-BE49-F238E27FC236}">
                    <a16:creationId xmlns:a16="http://schemas.microsoft.com/office/drawing/2014/main" id="{8036581A-0E96-A829-5AA4-0EE92B279E5E}"/>
                  </a:ext>
                </a:extLst>
              </p:cNvPr>
              <p:cNvSpPr/>
              <p:nvPr/>
            </p:nvSpPr>
            <p:spPr>
              <a:xfrm>
                <a:off x="3102825" y="3150775"/>
                <a:ext cx="707500" cy="356921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229;p69">
                <a:extLst>
                  <a:ext uri="{FF2B5EF4-FFF2-40B4-BE49-F238E27FC236}">
                    <a16:creationId xmlns:a16="http://schemas.microsoft.com/office/drawing/2014/main" id="{2D0FB7A7-94CE-44D1-3148-86E55B6C13C3}"/>
                  </a:ext>
                </a:extLst>
              </p:cNvPr>
              <p:cNvSpPr/>
              <p:nvPr/>
            </p:nvSpPr>
            <p:spPr>
              <a:xfrm>
                <a:off x="3176913" y="3409013"/>
                <a:ext cx="2667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612" extrusionOk="0">
                    <a:moveTo>
                      <a:pt x="791" y="1"/>
                    </a:moveTo>
                    <a:cubicBezTo>
                      <a:pt x="335" y="1"/>
                      <a:pt x="1" y="396"/>
                      <a:pt x="1" y="822"/>
                    </a:cubicBezTo>
                    <a:cubicBezTo>
                      <a:pt x="1" y="1278"/>
                      <a:pt x="366" y="1612"/>
                      <a:pt x="791" y="1612"/>
                    </a:cubicBezTo>
                    <a:lnTo>
                      <a:pt x="9880" y="1612"/>
                    </a:lnTo>
                    <a:cubicBezTo>
                      <a:pt x="10305" y="1612"/>
                      <a:pt x="10670" y="1247"/>
                      <a:pt x="10670" y="822"/>
                    </a:cubicBezTo>
                    <a:cubicBezTo>
                      <a:pt x="10670" y="366"/>
                      <a:pt x="10305" y="1"/>
                      <a:pt x="98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230;p69">
                <a:extLst>
                  <a:ext uri="{FF2B5EF4-FFF2-40B4-BE49-F238E27FC236}">
                    <a16:creationId xmlns:a16="http://schemas.microsoft.com/office/drawing/2014/main" id="{5A036F9D-64A1-1528-F25A-604575A24758}"/>
                  </a:ext>
                </a:extLst>
              </p:cNvPr>
              <p:cNvSpPr/>
              <p:nvPr/>
            </p:nvSpPr>
            <p:spPr>
              <a:xfrm>
                <a:off x="3176163" y="3209163"/>
                <a:ext cx="56082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22433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247"/>
                      <a:pt x="365" y="1581"/>
                      <a:pt x="791" y="1581"/>
                    </a:cubicBezTo>
                    <a:lnTo>
                      <a:pt x="21642" y="1581"/>
                    </a:lnTo>
                    <a:cubicBezTo>
                      <a:pt x="22098" y="1581"/>
                      <a:pt x="22433" y="1247"/>
                      <a:pt x="22433" y="791"/>
                    </a:cubicBezTo>
                    <a:cubicBezTo>
                      <a:pt x="22433" y="335"/>
                      <a:pt x="22068" y="1"/>
                      <a:pt x="21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231;p69">
                <a:extLst>
                  <a:ext uri="{FF2B5EF4-FFF2-40B4-BE49-F238E27FC236}">
                    <a16:creationId xmlns:a16="http://schemas.microsoft.com/office/drawing/2014/main" id="{34537AF3-A1B6-63B2-EADA-40201613BC7D}"/>
                  </a:ext>
                </a:extLst>
              </p:cNvPr>
              <p:cNvSpPr/>
              <p:nvPr/>
            </p:nvSpPr>
            <p:spPr>
              <a:xfrm>
                <a:off x="3176163" y="3308713"/>
                <a:ext cx="56082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2433" h="1612" extrusionOk="0">
                    <a:moveTo>
                      <a:pt x="791" y="1"/>
                    </a:moveTo>
                    <a:cubicBezTo>
                      <a:pt x="335" y="1"/>
                      <a:pt x="1" y="365"/>
                      <a:pt x="1" y="791"/>
                    </a:cubicBezTo>
                    <a:cubicBezTo>
                      <a:pt x="1" y="1247"/>
                      <a:pt x="365" y="1612"/>
                      <a:pt x="791" y="1612"/>
                    </a:cubicBezTo>
                    <a:lnTo>
                      <a:pt x="21642" y="1612"/>
                    </a:lnTo>
                    <a:cubicBezTo>
                      <a:pt x="22098" y="1612"/>
                      <a:pt x="22433" y="1247"/>
                      <a:pt x="22433" y="791"/>
                    </a:cubicBezTo>
                    <a:cubicBezTo>
                      <a:pt x="22433" y="335"/>
                      <a:pt x="22068" y="1"/>
                      <a:pt x="21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1232;p69">
              <a:extLst>
                <a:ext uri="{FF2B5EF4-FFF2-40B4-BE49-F238E27FC236}">
                  <a16:creationId xmlns:a16="http://schemas.microsoft.com/office/drawing/2014/main" id="{7B7F0459-7C07-1C22-0772-28F35956CC44}"/>
                </a:ext>
              </a:extLst>
            </p:cNvPr>
            <p:cNvGrpSpPr/>
            <p:nvPr/>
          </p:nvGrpSpPr>
          <p:grpSpPr>
            <a:xfrm>
              <a:off x="6414640" y="2097213"/>
              <a:ext cx="1514782" cy="1006855"/>
              <a:chOff x="4981963" y="3755000"/>
              <a:chExt cx="1001575" cy="735575"/>
            </a:xfrm>
          </p:grpSpPr>
          <p:sp>
            <p:nvSpPr>
              <p:cNvPr id="71" name="Google Shape;1233;p69">
                <a:extLst>
                  <a:ext uri="{FF2B5EF4-FFF2-40B4-BE49-F238E27FC236}">
                    <a16:creationId xmlns:a16="http://schemas.microsoft.com/office/drawing/2014/main" id="{FE0F0898-E361-1368-CB0B-3B7C7E85F2E4}"/>
                  </a:ext>
                </a:extLst>
              </p:cNvPr>
              <p:cNvSpPr/>
              <p:nvPr/>
            </p:nvSpPr>
            <p:spPr>
              <a:xfrm>
                <a:off x="4981963" y="3755000"/>
                <a:ext cx="1001575" cy="735575"/>
              </a:xfrm>
              <a:custGeom>
                <a:avLst/>
                <a:gdLst/>
                <a:ahLst/>
                <a:cxnLst/>
                <a:rect l="l" t="t" r="r" b="b"/>
                <a:pathLst>
                  <a:path w="40063" h="29423" extrusionOk="0">
                    <a:moveTo>
                      <a:pt x="1916" y="0"/>
                    </a:moveTo>
                    <a:cubicBezTo>
                      <a:pt x="852" y="0"/>
                      <a:pt x="1" y="882"/>
                      <a:pt x="1" y="1945"/>
                    </a:cubicBezTo>
                    <a:lnTo>
                      <a:pt x="1" y="27478"/>
                    </a:lnTo>
                    <a:cubicBezTo>
                      <a:pt x="1" y="28541"/>
                      <a:pt x="852" y="29423"/>
                      <a:pt x="1916" y="29423"/>
                    </a:cubicBezTo>
                    <a:lnTo>
                      <a:pt x="38148" y="29423"/>
                    </a:lnTo>
                    <a:cubicBezTo>
                      <a:pt x="39211" y="29423"/>
                      <a:pt x="40063" y="28541"/>
                      <a:pt x="40063" y="27478"/>
                    </a:cubicBezTo>
                    <a:lnTo>
                      <a:pt x="40063" y="1976"/>
                    </a:lnTo>
                    <a:cubicBezTo>
                      <a:pt x="40063" y="882"/>
                      <a:pt x="39211" y="0"/>
                      <a:pt x="381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76200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234;p69">
                <a:extLst>
                  <a:ext uri="{FF2B5EF4-FFF2-40B4-BE49-F238E27FC236}">
                    <a16:creationId xmlns:a16="http://schemas.microsoft.com/office/drawing/2014/main" id="{282AEFDA-C0FA-CEDE-88A9-EF5BEC910A5E}"/>
                  </a:ext>
                </a:extLst>
              </p:cNvPr>
              <p:cNvSpPr/>
              <p:nvPr/>
            </p:nvSpPr>
            <p:spPr>
              <a:xfrm>
                <a:off x="5092913" y="4207125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235;p69">
                <a:extLst>
                  <a:ext uri="{FF2B5EF4-FFF2-40B4-BE49-F238E27FC236}">
                    <a16:creationId xmlns:a16="http://schemas.microsoft.com/office/drawing/2014/main" id="{D018D94A-B594-8EEF-A0BC-B0322E6FB6F4}"/>
                  </a:ext>
                </a:extLst>
              </p:cNvPr>
              <p:cNvSpPr/>
              <p:nvPr/>
            </p:nvSpPr>
            <p:spPr>
              <a:xfrm>
                <a:off x="5092913" y="4286900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236;p69">
                <a:extLst>
                  <a:ext uri="{FF2B5EF4-FFF2-40B4-BE49-F238E27FC236}">
                    <a16:creationId xmlns:a16="http://schemas.microsoft.com/office/drawing/2014/main" id="{DAEE5B11-B1FF-F18A-1922-47C7279A2FF4}"/>
                  </a:ext>
                </a:extLst>
              </p:cNvPr>
              <p:cNvSpPr/>
              <p:nvPr/>
            </p:nvSpPr>
            <p:spPr>
              <a:xfrm>
                <a:off x="5092913" y="4365950"/>
                <a:ext cx="29562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1216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" name="Google Shape;1237;p69">
              <a:extLst>
                <a:ext uri="{FF2B5EF4-FFF2-40B4-BE49-F238E27FC236}">
                  <a16:creationId xmlns:a16="http://schemas.microsoft.com/office/drawing/2014/main" id="{B4EBE725-6D49-9CB9-813F-8F36ACFFFD56}"/>
                </a:ext>
              </a:extLst>
            </p:cNvPr>
            <p:cNvSpPr/>
            <p:nvPr/>
          </p:nvSpPr>
          <p:spPr>
            <a:xfrm>
              <a:off x="5246855" y="2672675"/>
              <a:ext cx="1076178" cy="835033"/>
            </a:xfrm>
            <a:custGeom>
              <a:avLst/>
              <a:gdLst/>
              <a:ahLst/>
              <a:cxnLst/>
              <a:rect l="l" t="t" r="r" b="b"/>
              <a:pathLst>
                <a:path w="28300" h="28299" extrusionOk="0">
                  <a:moveTo>
                    <a:pt x="25260" y="28298"/>
                  </a:moveTo>
                  <a:lnTo>
                    <a:pt x="3040" y="28298"/>
                  </a:lnTo>
                  <a:cubicBezTo>
                    <a:pt x="1369" y="28298"/>
                    <a:pt x="1" y="26931"/>
                    <a:pt x="1" y="25259"/>
                  </a:cubicBezTo>
                  <a:lnTo>
                    <a:pt x="1" y="3040"/>
                  </a:lnTo>
                  <a:cubicBezTo>
                    <a:pt x="1" y="1368"/>
                    <a:pt x="1369" y="0"/>
                    <a:pt x="3040" y="0"/>
                  </a:cubicBezTo>
                  <a:lnTo>
                    <a:pt x="25260" y="0"/>
                  </a:lnTo>
                  <a:cubicBezTo>
                    <a:pt x="26931" y="0"/>
                    <a:pt x="28299" y="1368"/>
                    <a:pt x="28299" y="3040"/>
                  </a:cubicBezTo>
                  <a:lnTo>
                    <a:pt x="28299" y="25259"/>
                  </a:lnTo>
                  <a:cubicBezTo>
                    <a:pt x="28299" y="26931"/>
                    <a:pt x="26931" y="28298"/>
                    <a:pt x="25260" y="28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71438" dist="47625" dir="5400000" algn="bl" rotWithShape="0">
                <a:schemeClr val="dk1">
                  <a:alpha val="18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1238;p69">
              <a:extLst>
                <a:ext uri="{FF2B5EF4-FFF2-40B4-BE49-F238E27FC236}">
                  <a16:creationId xmlns:a16="http://schemas.microsoft.com/office/drawing/2014/main" id="{F057886D-BF51-1F8E-02F8-898330140EA8}"/>
                </a:ext>
              </a:extLst>
            </p:cNvPr>
            <p:cNvGrpSpPr/>
            <p:nvPr/>
          </p:nvGrpSpPr>
          <p:grpSpPr>
            <a:xfrm>
              <a:off x="5999093" y="1884550"/>
              <a:ext cx="707500" cy="707475"/>
              <a:chOff x="5921438" y="1923500"/>
              <a:chExt cx="707500" cy="707475"/>
            </a:xfrm>
          </p:grpSpPr>
          <p:sp>
            <p:nvSpPr>
              <p:cNvPr id="68" name="Google Shape;1239;p69">
                <a:extLst>
                  <a:ext uri="{FF2B5EF4-FFF2-40B4-BE49-F238E27FC236}">
                    <a16:creationId xmlns:a16="http://schemas.microsoft.com/office/drawing/2014/main" id="{24E60518-FA10-224D-DB1D-435656D0914C}"/>
                  </a:ext>
                </a:extLst>
              </p:cNvPr>
              <p:cNvSpPr/>
              <p:nvPr/>
            </p:nvSpPr>
            <p:spPr>
              <a:xfrm>
                <a:off x="5921438" y="1923500"/>
                <a:ext cx="707500" cy="707475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240;p69">
                <a:extLst>
                  <a:ext uri="{FF2B5EF4-FFF2-40B4-BE49-F238E27FC236}">
                    <a16:creationId xmlns:a16="http://schemas.microsoft.com/office/drawing/2014/main" id="{6424E036-B7BB-2BC2-9929-E79476EB5ADD}"/>
                  </a:ext>
                </a:extLst>
              </p:cNvPr>
              <p:cNvSpPr/>
              <p:nvPr/>
            </p:nvSpPr>
            <p:spPr>
              <a:xfrm>
                <a:off x="6070750" y="2199097"/>
                <a:ext cx="404418" cy="244866"/>
              </a:xfrm>
              <a:custGeom>
                <a:avLst/>
                <a:gdLst/>
                <a:ahLst/>
                <a:cxnLst/>
                <a:rect l="l" t="t" r="r" b="b"/>
                <a:pathLst>
                  <a:path w="18876" h="11429" extrusionOk="0">
                    <a:moveTo>
                      <a:pt x="11976" y="0"/>
                    </a:moveTo>
                    <a:lnTo>
                      <a:pt x="8085" y="6262"/>
                    </a:lnTo>
                    <a:lnTo>
                      <a:pt x="5654" y="2249"/>
                    </a:lnTo>
                    <a:lnTo>
                      <a:pt x="0" y="11429"/>
                    </a:lnTo>
                    <a:lnTo>
                      <a:pt x="18876" y="11429"/>
                    </a:lnTo>
                    <a:lnTo>
                      <a:pt x="119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241;p69">
                <a:extLst>
                  <a:ext uri="{FF2B5EF4-FFF2-40B4-BE49-F238E27FC236}">
                    <a16:creationId xmlns:a16="http://schemas.microsoft.com/office/drawing/2014/main" id="{953393A2-E8D0-3EF0-F5FE-C708AC4873B6}"/>
                  </a:ext>
                </a:extLst>
              </p:cNvPr>
              <p:cNvSpPr/>
              <p:nvPr/>
            </p:nvSpPr>
            <p:spPr>
              <a:xfrm>
                <a:off x="6146294" y="2120938"/>
                <a:ext cx="89878" cy="89899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4196" extrusionOk="0">
                    <a:moveTo>
                      <a:pt x="2097" y="1"/>
                    </a:moveTo>
                    <a:cubicBezTo>
                      <a:pt x="942" y="1"/>
                      <a:pt x="0" y="943"/>
                      <a:pt x="0" y="2098"/>
                    </a:cubicBezTo>
                    <a:cubicBezTo>
                      <a:pt x="0" y="3223"/>
                      <a:pt x="942" y="4195"/>
                      <a:pt x="2097" y="4195"/>
                    </a:cubicBezTo>
                    <a:cubicBezTo>
                      <a:pt x="3222" y="4195"/>
                      <a:pt x="4195" y="3223"/>
                      <a:pt x="4195" y="2098"/>
                    </a:cubicBezTo>
                    <a:cubicBezTo>
                      <a:pt x="4195" y="943"/>
                      <a:pt x="3222" y="1"/>
                      <a:pt x="2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  <a:reflection stA="10000" endPos="24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" name="Google Shape;1242;p69">
              <a:extLst>
                <a:ext uri="{FF2B5EF4-FFF2-40B4-BE49-F238E27FC236}">
                  <a16:creationId xmlns:a16="http://schemas.microsoft.com/office/drawing/2014/main" id="{E0F67E0D-855B-F4BA-9DFA-C923CA92ECA1}"/>
                </a:ext>
              </a:extLst>
            </p:cNvPr>
            <p:cNvSpPr/>
            <p:nvPr/>
          </p:nvSpPr>
          <p:spPr>
            <a:xfrm>
              <a:off x="7230732" y="2571057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E5D7FF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1243;p69">
              <a:extLst>
                <a:ext uri="{FF2B5EF4-FFF2-40B4-BE49-F238E27FC236}">
                  <a16:creationId xmlns:a16="http://schemas.microsoft.com/office/drawing/2014/main" id="{EFD7E600-836C-4BB5-E09F-1161A4D56F85}"/>
                </a:ext>
              </a:extLst>
            </p:cNvPr>
            <p:cNvGrpSpPr/>
            <p:nvPr/>
          </p:nvGrpSpPr>
          <p:grpSpPr>
            <a:xfrm>
              <a:off x="6917447" y="2127681"/>
              <a:ext cx="560809" cy="513696"/>
              <a:chOff x="2820743" y="2218101"/>
              <a:chExt cx="814064" cy="745676"/>
            </a:xfrm>
          </p:grpSpPr>
          <p:sp>
            <p:nvSpPr>
              <p:cNvPr id="62" name="Google Shape;1244;p69">
                <a:extLst>
                  <a:ext uri="{FF2B5EF4-FFF2-40B4-BE49-F238E27FC236}">
                    <a16:creationId xmlns:a16="http://schemas.microsoft.com/office/drawing/2014/main" id="{62E5A65C-E37E-4C4B-B85F-6D07A16E7E71}"/>
                  </a:ext>
                </a:extLst>
              </p:cNvPr>
              <p:cNvSpPr/>
              <p:nvPr/>
            </p:nvSpPr>
            <p:spPr>
              <a:xfrm>
                <a:off x="3133976" y="2218101"/>
                <a:ext cx="500831" cy="707903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33041" extrusionOk="0">
                    <a:moveTo>
                      <a:pt x="16263" y="0"/>
                    </a:moveTo>
                    <a:lnTo>
                      <a:pt x="1" y="16475"/>
                    </a:lnTo>
                    <a:lnTo>
                      <a:pt x="16779" y="33040"/>
                    </a:lnTo>
                    <a:cubicBezTo>
                      <a:pt x="20852" y="28815"/>
                      <a:pt x="23375" y="23101"/>
                      <a:pt x="23375" y="16779"/>
                    </a:cubicBezTo>
                    <a:cubicBezTo>
                      <a:pt x="23375" y="10213"/>
                      <a:pt x="20640" y="4256"/>
                      <a:pt x="16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245;p69">
                <a:extLst>
                  <a:ext uri="{FF2B5EF4-FFF2-40B4-BE49-F238E27FC236}">
                    <a16:creationId xmlns:a16="http://schemas.microsoft.com/office/drawing/2014/main" id="{BB998ECC-6D7C-31E0-E977-F01E02182880}"/>
                  </a:ext>
                </a:extLst>
              </p:cNvPr>
              <p:cNvSpPr/>
              <p:nvPr/>
            </p:nvSpPr>
            <p:spPr>
              <a:xfrm>
                <a:off x="3133976" y="2263030"/>
                <a:ext cx="217528" cy="308049"/>
              </a:xfrm>
              <a:custGeom>
                <a:avLst/>
                <a:gdLst/>
                <a:ahLst/>
                <a:cxnLst/>
                <a:rect l="l" t="t" r="r" b="b"/>
                <a:pathLst>
                  <a:path w="10153" h="14378" extrusionOk="0">
                    <a:moveTo>
                      <a:pt x="1" y="1"/>
                    </a:moveTo>
                    <a:lnTo>
                      <a:pt x="1" y="14378"/>
                    </a:lnTo>
                    <a:lnTo>
                      <a:pt x="10153" y="4134"/>
                    </a:lnTo>
                    <a:cubicBezTo>
                      <a:pt x="7539" y="1551"/>
                      <a:pt x="3952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  <a:reflection stA="10000" endPos="24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246;p69">
                <a:extLst>
                  <a:ext uri="{FF2B5EF4-FFF2-40B4-BE49-F238E27FC236}">
                    <a16:creationId xmlns:a16="http://schemas.microsoft.com/office/drawing/2014/main" id="{47A75E61-F445-E197-4FFA-2000EC257F6A}"/>
                  </a:ext>
                </a:extLst>
              </p:cNvPr>
              <p:cNvSpPr/>
              <p:nvPr/>
            </p:nvSpPr>
            <p:spPr>
              <a:xfrm>
                <a:off x="3133976" y="2571057"/>
                <a:ext cx="278761" cy="392720"/>
              </a:xfrm>
              <a:custGeom>
                <a:avLst/>
                <a:gdLst/>
                <a:ahLst/>
                <a:cxnLst/>
                <a:rect l="l" t="t" r="r" b="b"/>
                <a:pathLst>
                  <a:path w="13011" h="18330" extrusionOk="0">
                    <a:moveTo>
                      <a:pt x="1" y="1"/>
                    </a:moveTo>
                    <a:lnTo>
                      <a:pt x="1" y="18329"/>
                    </a:lnTo>
                    <a:cubicBezTo>
                      <a:pt x="5107" y="18329"/>
                      <a:pt x="9697" y="16232"/>
                      <a:pt x="13010" y="1282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859F7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247;p69">
                <a:extLst>
                  <a:ext uri="{FF2B5EF4-FFF2-40B4-BE49-F238E27FC236}">
                    <a16:creationId xmlns:a16="http://schemas.microsoft.com/office/drawing/2014/main" id="{40859E17-4C49-077E-3727-E7994CC14C2A}"/>
                  </a:ext>
                </a:extLst>
              </p:cNvPr>
              <p:cNvSpPr/>
              <p:nvPr/>
            </p:nvSpPr>
            <p:spPr>
              <a:xfrm>
                <a:off x="2820743" y="2351601"/>
                <a:ext cx="311969" cy="440905"/>
              </a:xfrm>
              <a:custGeom>
                <a:avLst/>
                <a:gdLst/>
                <a:ahLst/>
                <a:cxnLst/>
                <a:rect l="l" t="t" r="r" b="b"/>
                <a:pathLst>
                  <a:path w="14561" h="20579" extrusionOk="0">
                    <a:moveTo>
                      <a:pt x="4438" y="0"/>
                    </a:moveTo>
                    <a:cubicBezTo>
                      <a:pt x="1703" y="2645"/>
                      <a:pt x="1" y="6353"/>
                      <a:pt x="1" y="10456"/>
                    </a:cubicBezTo>
                    <a:cubicBezTo>
                      <a:pt x="1" y="14408"/>
                      <a:pt x="1551" y="17964"/>
                      <a:pt x="4104" y="20578"/>
                    </a:cubicBezTo>
                    <a:lnTo>
                      <a:pt x="14560" y="10244"/>
                    </a:lnTo>
                    <a:lnTo>
                      <a:pt x="44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248;p69">
                <a:extLst>
                  <a:ext uri="{FF2B5EF4-FFF2-40B4-BE49-F238E27FC236}">
                    <a16:creationId xmlns:a16="http://schemas.microsoft.com/office/drawing/2014/main" id="{C368F0D4-617E-FA9C-FC9C-72E7BC18317C}"/>
                  </a:ext>
                </a:extLst>
              </p:cNvPr>
              <p:cNvSpPr/>
              <p:nvPr/>
            </p:nvSpPr>
            <p:spPr>
              <a:xfrm>
                <a:off x="2917134" y="2263030"/>
                <a:ext cx="216864" cy="308049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4378" extrusionOk="0">
                    <a:moveTo>
                      <a:pt x="10122" y="1"/>
                    </a:moveTo>
                    <a:cubicBezTo>
                      <a:pt x="6170" y="1"/>
                      <a:pt x="2614" y="1551"/>
                      <a:pt x="0" y="4104"/>
                    </a:cubicBezTo>
                    <a:lnTo>
                      <a:pt x="10122" y="14378"/>
                    </a:lnTo>
                    <a:lnTo>
                      <a:pt x="1012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249;p69">
                <a:extLst>
                  <a:ext uri="{FF2B5EF4-FFF2-40B4-BE49-F238E27FC236}">
                    <a16:creationId xmlns:a16="http://schemas.microsoft.com/office/drawing/2014/main" id="{1707E127-6D5B-710A-D214-A236FB218AF2}"/>
                  </a:ext>
                </a:extLst>
              </p:cNvPr>
              <p:cNvSpPr/>
              <p:nvPr/>
            </p:nvSpPr>
            <p:spPr>
              <a:xfrm>
                <a:off x="2910621" y="2571057"/>
                <a:ext cx="223377" cy="317176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14804" extrusionOk="0">
                    <a:moveTo>
                      <a:pt x="10426" y="1"/>
                    </a:moveTo>
                    <a:lnTo>
                      <a:pt x="0" y="10335"/>
                    </a:lnTo>
                    <a:cubicBezTo>
                      <a:pt x="2645" y="13071"/>
                      <a:pt x="6322" y="14803"/>
                      <a:pt x="10426" y="14803"/>
                    </a:cubicBezTo>
                    <a:lnTo>
                      <a:pt x="104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1250;p69">
              <a:extLst>
                <a:ext uri="{FF2B5EF4-FFF2-40B4-BE49-F238E27FC236}">
                  <a16:creationId xmlns:a16="http://schemas.microsoft.com/office/drawing/2014/main" id="{F0862278-4353-CCF8-70EB-A733DFA8F37D}"/>
                </a:ext>
              </a:extLst>
            </p:cNvPr>
            <p:cNvGrpSpPr/>
            <p:nvPr/>
          </p:nvGrpSpPr>
          <p:grpSpPr>
            <a:xfrm>
              <a:off x="6693855" y="1446700"/>
              <a:ext cx="1718949" cy="389816"/>
              <a:chOff x="6153850" y="1669725"/>
              <a:chExt cx="1718949" cy="389816"/>
            </a:xfrm>
          </p:grpSpPr>
          <p:sp>
            <p:nvSpPr>
              <p:cNvPr id="56" name="Google Shape;1251;p69">
                <a:extLst>
                  <a:ext uri="{FF2B5EF4-FFF2-40B4-BE49-F238E27FC236}">
                    <a16:creationId xmlns:a16="http://schemas.microsoft.com/office/drawing/2014/main" id="{20C9356C-3AAE-9942-73CA-DC6BBCEC07A9}"/>
                  </a:ext>
                </a:extLst>
              </p:cNvPr>
              <p:cNvSpPr/>
              <p:nvPr/>
            </p:nvSpPr>
            <p:spPr>
              <a:xfrm>
                <a:off x="6156586" y="1672448"/>
                <a:ext cx="1714402" cy="373134"/>
              </a:xfrm>
              <a:custGeom>
                <a:avLst/>
                <a:gdLst/>
                <a:ahLst/>
                <a:cxnLst/>
                <a:rect l="l" t="t" r="r" b="b"/>
                <a:pathLst>
                  <a:path w="141045" h="30698" extrusionOk="0">
                    <a:moveTo>
                      <a:pt x="2924" y="0"/>
                    </a:moveTo>
                    <a:cubicBezTo>
                      <a:pt x="1386" y="0"/>
                      <a:pt x="0" y="1386"/>
                      <a:pt x="0" y="3093"/>
                    </a:cubicBezTo>
                    <a:lnTo>
                      <a:pt x="0" y="27603"/>
                    </a:lnTo>
                    <a:cubicBezTo>
                      <a:pt x="0" y="29311"/>
                      <a:pt x="1386" y="30697"/>
                      <a:pt x="3093" y="30697"/>
                    </a:cubicBezTo>
                    <a:lnTo>
                      <a:pt x="137951" y="30697"/>
                    </a:lnTo>
                    <a:cubicBezTo>
                      <a:pt x="139659" y="30697"/>
                      <a:pt x="141045" y="29311"/>
                      <a:pt x="141045" y="27603"/>
                    </a:cubicBezTo>
                    <a:lnTo>
                      <a:pt x="141045" y="3093"/>
                    </a:lnTo>
                    <a:cubicBezTo>
                      <a:pt x="141045" y="1386"/>
                      <a:pt x="139659" y="0"/>
                      <a:pt x="137782" y="0"/>
                    </a:cubicBezTo>
                    <a:close/>
                  </a:path>
                </a:pathLst>
              </a:custGeom>
              <a:solidFill>
                <a:srgbClr val="A97FFF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252;p69">
                <a:extLst>
                  <a:ext uri="{FF2B5EF4-FFF2-40B4-BE49-F238E27FC236}">
                    <a16:creationId xmlns:a16="http://schemas.microsoft.com/office/drawing/2014/main" id="{35EAFE9A-83F9-57D1-D658-4BD033F72C5E}"/>
                  </a:ext>
                </a:extLst>
              </p:cNvPr>
              <p:cNvSpPr/>
              <p:nvPr/>
            </p:nvSpPr>
            <p:spPr>
              <a:xfrm>
                <a:off x="6153850" y="1669725"/>
                <a:ext cx="1718949" cy="389816"/>
              </a:xfrm>
              <a:custGeom>
                <a:avLst/>
                <a:gdLst/>
                <a:ahLst/>
                <a:cxnLst/>
                <a:rect l="l" t="t" r="r" b="b"/>
                <a:pathLst>
                  <a:path w="140437" h="30090" extrusionOk="0">
                    <a:moveTo>
                      <a:pt x="2789" y="0"/>
                    </a:moveTo>
                    <a:cubicBezTo>
                      <a:pt x="1251" y="0"/>
                      <a:pt x="1" y="1251"/>
                      <a:pt x="1" y="2789"/>
                    </a:cubicBezTo>
                    <a:lnTo>
                      <a:pt x="1" y="27299"/>
                    </a:lnTo>
                    <a:cubicBezTo>
                      <a:pt x="1" y="28838"/>
                      <a:pt x="1251" y="30089"/>
                      <a:pt x="2789" y="30089"/>
                    </a:cubicBezTo>
                    <a:lnTo>
                      <a:pt x="137647" y="30089"/>
                    </a:lnTo>
                    <a:cubicBezTo>
                      <a:pt x="139186" y="30089"/>
                      <a:pt x="140437" y="28838"/>
                      <a:pt x="140437" y="27299"/>
                    </a:cubicBezTo>
                    <a:lnTo>
                      <a:pt x="140437" y="2789"/>
                    </a:lnTo>
                    <a:cubicBezTo>
                      <a:pt x="140437" y="1251"/>
                      <a:pt x="139186" y="0"/>
                      <a:pt x="1376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  <a:effectLst>
                <a:outerShdw blurRad="42863" dist="47625" dir="5280000" algn="bl" rotWithShape="0">
                  <a:schemeClr val="dk1">
                    <a:alpha val="1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253;p69">
                <a:extLst>
                  <a:ext uri="{FF2B5EF4-FFF2-40B4-BE49-F238E27FC236}">
                    <a16:creationId xmlns:a16="http://schemas.microsoft.com/office/drawing/2014/main" id="{662EDDE1-4A43-EFE2-19C5-DF87E5F5DD35}"/>
                  </a:ext>
                </a:extLst>
              </p:cNvPr>
              <p:cNvSpPr/>
              <p:nvPr/>
            </p:nvSpPr>
            <p:spPr>
              <a:xfrm>
                <a:off x="6246166" y="1742495"/>
                <a:ext cx="233011" cy="233011"/>
              </a:xfrm>
              <a:custGeom>
                <a:avLst/>
                <a:gdLst/>
                <a:ahLst/>
                <a:cxnLst/>
                <a:rect l="l" t="t" r="r" b="b"/>
                <a:pathLst>
                  <a:path w="19170" h="19170" extrusionOk="0">
                    <a:moveTo>
                      <a:pt x="9584" y="1"/>
                    </a:moveTo>
                    <a:cubicBezTo>
                      <a:pt x="4294" y="1"/>
                      <a:pt x="0" y="4294"/>
                      <a:pt x="0" y="9586"/>
                    </a:cubicBezTo>
                    <a:cubicBezTo>
                      <a:pt x="0" y="14876"/>
                      <a:pt x="4294" y="19170"/>
                      <a:pt x="9584" y="19170"/>
                    </a:cubicBezTo>
                    <a:cubicBezTo>
                      <a:pt x="14876" y="19170"/>
                      <a:pt x="19169" y="14876"/>
                      <a:pt x="19169" y="9586"/>
                    </a:cubicBezTo>
                    <a:cubicBezTo>
                      <a:pt x="19169" y="4294"/>
                      <a:pt x="14876" y="1"/>
                      <a:pt x="95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F6F4"/>
                  </a:gs>
                  <a:gs pos="100000">
                    <a:srgbClr val="4EE0DB"/>
                  </a:gs>
                </a:gsLst>
                <a:lin ang="5400012" scaled="0"/>
              </a:gra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254;p69">
                <a:extLst>
                  <a:ext uri="{FF2B5EF4-FFF2-40B4-BE49-F238E27FC236}">
                    <a16:creationId xmlns:a16="http://schemas.microsoft.com/office/drawing/2014/main" id="{2EBFB3FD-B1E4-4987-4EAC-D2332BF7CC89}"/>
                  </a:ext>
                </a:extLst>
              </p:cNvPr>
              <p:cNvSpPr/>
              <p:nvPr/>
            </p:nvSpPr>
            <p:spPr>
              <a:xfrm>
                <a:off x="6579205" y="1795915"/>
                <a:ext cx="674967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55530" h="3095" extrusionOk="0">
                    <a:moveTo>
                      <a:pt x="1556" y="1"/>
                    </a:moveTo>
                    <a:cubicBezTo>
                      <a:pt x="694" y="1"/>
                      <a:pt x="1" y="694"/>
                      <a:pt x="1" y="1540"/>
                    </a:cubicBezTo>
                    <a:cubicBezTo>
                      <a:pt x="1" y="2401"/>
                      <a:pt x="694" y="3095"/>
                      <a:pt x="1556" y="3095"/>
                    </a:cubicBezTo>
                    <a:lnTo>
                      <a:pt x="53975" y="3095"/>
                    </a:lnTo>
                    <a:cubicBezTo>
                      <a:pt x="54836" y="3095"/>
                      <a:pt x="55530" y="2401"/>
                      <a:pt x="55530" y="1540"/>
                    </a:cubicBezTo>
                    <a:cubicBezTo>
                      <a:pt x="55530" y="694"/>
                      <a:pt x="54836" y="1"/>
                      <a:pt x="53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255;p69">
                <a:extLst>
                  <a:ext uri="{FF2B5EF4-FFF2-40B4-BE49-F238E27FC236}">
                    <a16:creationId xmlns:a16="http://schemas.microsoft.com/office/drawing/2014/main" id="{1C10FDC0-58CD-7CAF-D315-503846EEDC96}"/>
                  </a:ext>
                </a:extLst>
              </p:cNvPr>
              <p:cNvSpPr/>
              <p:nvPr/>
            </p:nvSpPr>
            <p:spPr>
              <a:xfrm>
                <a:off x="7302010" y="1795915"/>
                <a:ext cx="477315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39269" h="3095" extrusionOk="0">
                    <a:moveTo>
                      <a:pt x="1540" y="1"/>
                    </a:moveTo>
                    <a:cubicBezTo>
                      <a:pt x="695" y="1"/>
                      <a:pt x="1" y="694"/>
                      <a:pt x="1" y="1540"/>
                    </a:cubicBezTo>
                    <a:cubicBezTo>
                      <a:pt x="1" y="2401"/>
                      <a:pt x="695" y="3095"/>
                      <a:pt x="1540" y="3095"/>
                    </a:cubicBezTo>
                    <a:lnTo>
                      <a:pt x="37714" y="3095"/>
                    </a:lnTo>
                    <a:cubicBezTo>
                      <a:pt x="38575" y="3095"/>
                      <a:pt x="39269" y="2401"/>
                      <a:pt x="39269" y="1540"/>
                    </a:cubicBezTo>
                    <a:cubicBezTo>
                      <a:pt x="39269" y="694"/>
                      <a:pt x="38575" y="1"/>
                      <a:pt x="377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256;p69">
                <a:extLst>
                  <a:ext uri="{FF2B5EF4-FFF2-40B4-BE49-F238E27FC236}">
                    <a16:creationId xmlns:a16="http://schemas.microsoft.com/office/drawing/2014/main" id="{140A4F00-6363-E81D-0D6C-D26911456957}"/>
                  </a:ext>
                </a:extLst>
              </p:cNvPr>
              <p:cNvSpPr/>
              <p:nvPr/>
            </p:nvSpPr>
            <p:spPr>
              <a:xfrm>
                <a:off x="6579205" y="1890844"/>
                <a:ext cx="265064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21807" h="3095" extrusionOk="0">
                    <a:moveTo>
                      <a:pt x="1556" y="0"/>
                    </a:moveTo>
                    <a:cubicBezTo>
                      <a:pt x="694" y="0"/>
                      <a:pt x="1" y="694"/>
                      <a:pt x="1" y="1539"/>
                    </a:cubicBezTo>
                    <a:cubicBezTo>
                      <a:pt x="1" y="2401"/>
                      <a:pt x="694" y="3094"/>
                      <a:pt x="1556" y="3094"/>
                    </a:cubicBezTo>
                    <a:lnTo>
                      <a:pt x="20269" y="3094"/>
                    </a:lnTo>
                    <a:cubicBezTo>
                      <a:pt x="21114" y="3094"/>
                      <a:pt x="21806" y="2401"/>
                      <a:pt x="21806" y="1539"/>
                    </a:cubicBezTo>
                    <a:cubicBezTo>
                      <a:pt x="21806" y="694"/>
                      <a:pt x="21114" y="0"/>
                      <a:pt x="20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1257;p69">
              <a:extLst>
                <a:ext uri="{FF2B5EF4-FFF2-40B4-BE49-F238E27FC236}">
                  <a16:creationId xmlns:a16="http://schemas.microsoft.com/office/drawing/2014/main" id="{67194F59-AD62-9667-4A4E-BD5F961CAB57}"/>
                </a:ext>
              </a:extLst>
            </p:cNvPr>
            <p:cNvGrpSpPr/>
            <p:nvPr/>
          </p:nvGrpSpPr>
          <p:grpSpPr>
            <a:xfrm>
              <a:off x="5293648" y="1384678"/>
              <a:ext cx="459836" cy="389787"/>
              <a:chOff x="5215992" y="1423628"/>
              <a:chExt cx="459836" cy="389787"/>
            </a:xfrm>
          </p:grpSpPr>
          <p:sp>
            <p:nvSpPr>
              <p:cNvPr id="54" name="Google Shape;1258;p69">
                <a:extLst>
                  <a:ext uri="{FF2B5EF4-FFF2-40B4-BE49-F238E27FC236}">
                    <a16:creationId xmlns:a16="http://schemas.microsoft.com/office/drawing/2014/main" id="{977434F8-7E23-7309-BCB6-2FA22189A78A}"/>
                  </a:ext>
                </a:extLst>
              </p:cNvPr>
              <p:cNvSpPr/>
              <p:nvPr/>
            </p:nvSpPr>
            <p:spPr>
              <a:xfrm>
                <a:off x="5215992" y="1423628"/>
                <a:ext cx="459836" cy="389787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32068" extrusionOk="0">
                    <a:moveTo>
                      <a:pt x="4445" y="0"/>
                    </a:moveTo>
                    <a:cubicBezTo>
                      <a:pt x="1995" y="0"/>
                      <a:pt x="0" y="1995"/>
                      <a:pt x="0" y="4446"/>
                    </a:cubicBezTo>
                    <a:lnTo>
                      <a:pt x="0" y="23868"/>
                    </a:lnTo>
                    <a:cubicBezTo>
                      <a:pt x="0" y="26320"/>
                      <a:pt x="1995" y="28314"/>
                      <a:pt x="4445" y="28314"/>
                    </a:cubicBezTo>
                    <a:lnTo>
                      <a:pt x="15162" y="28314"/>
                    </a:lnTo>
                    <a:lnTo>
                      <a:pt x="18915" y="32067"/>
                    </a:lnTo>
                    <a:lnTo>
                      <a:pt x="22667" y="28314"/>
                    </a:lnTo>
                    <a:lnTo>
                      <a:pt x="33384" y="28314"/>
                    </a:lnTo>
                    <a:cubicBezTo>
                      <a:pt x="35836" y="28314"/>
                      <a:pt x="37831" y="26320"/>
                      <a:pt x="37831" y="23868"/>
                    </a:cubicBezTo>
                    <a:lnTo>
                      <a:pt x="37831" y="4446"/>
                    </a:lnTo>
                    <a:cubicBezTo>
                      <a:pt x="37831" y="1995"/>
                      <a:pt x="35836" y="0"/>
                      <a:pt x="333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C809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259;p69">
                <a:extLst>
                  <a:ext uri="{FF2B5EF4-FFF2-40B4-BE49-F238E27FC236}">
                    <a16:creationId xmlns:a16="http://schemas.microsoft.com/office/drawing/2014/main" id="{6818632C-2688-11DA-E968-CC4B277B7183}"/>
                  </a:ext>
                </a:extLst>
              </p:cNvPr>
              <p:cNvSpPr/>
              <p:nvPr/>
            </p:nvSpPr>
            <p:spPr>
              <a:xfrm>
                <a:off x="5360634" y="1526348"/>
                <a:ext cx="170547" cy="138713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11412" extrusionOk="0">
                    <a:moveTo>
                      <a:pt x="3685" y="1"/>
                    </a:moveTo>
                    <a:cubicBezTo>
                      <a:pt x="1657" y="1"/>
                      <a:pt x="0" y="1641"/>
                      <a:pt x="0" y="3686"/>
                    </a:cubicBezTo>
                    <a:cubicBezTo>
                      <a:pt x="0" y="4565"/>
                      <a:pt x="0" y="6881"/>
                      <a:pt x="5004" y="10109"/>
                    </a:cubicBezTo>
                    <a:lnTo>
                      <a:pt x="7015" y="11412"/>
                    </a:lnTo>
                    <a:lnTo>
                      <a:pt x="9027" y="10109"/>
                    </a:lnTo>
                    <a:cubicBezTo>
                      <a:pt x="14030" y="6881"/>
                      <a:pt x="14030" y="4565"/>
                      <a:pt x="14030" y="3686"/>
                    </a:cubicBezTo>
                    <a:cubicBezTo>
                      <a:pt x="14030" y="1641"/>
                      <a:pt x="12390" y="1"/>
                      <a:pt x="10345" y="1"/>
                    </a:cubicBezTo>
                    <a:cubicBezTo>
                      <a:pt x="8874" y="1"/>
                      <a:pt x="7623" y="846"/>
                      <a:pt x="7015" y="2081"/>
                    </a:cubicBezTo>
                    <a:cubicBezTo>
                      <a:pt x="6424" y="846"/>
                      <a:pt x="5155" y="1"/>
                      <a:pt x="36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25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1260;p69">
              <a:extLst>
                <a:ext uri="{FF2B5EF4-FFF2-40B4-BE49-F238E27FC236}">
                  <a16:creationId xmlns:a16="http://schemas.microsoft.com/office/drawing/2014/main" id="{9850628F-1A35-63FF-DBE5-DE0C8415D3B6}"/>
                </a:ext>
              </a:extLst>
            </p:cNvPr>
            <p:cNvGrpSpPr/>
            <p:nvPr/>
          </p:nvGrpSpPr>
          <p:grpSpPr>
            <a:xfrm>
              <a:off x="6134530" y="1282487"/>
              <a:ext cx="436632" cy="284986"/>
              <a:chOff x="4842900" y="2922987"/>
              <a:chExt cx="436632" cy="284986"/>
            </a:xfrm>
          </p:grpSpPr>
          <p:sp>
            <p:nvSpPr>
              <p:cNvPr id="52" name="Google Shape;1261;p69">
                <a:extLst>
                  <a:ext uri="{FF2B5EF4-FFF2-40B4-BE49-F238E27FC236}">
                    <a16:creationId xmlns:a16="http://schemas.microsoft.com/office/drawing/2014/main" id="{453D9AB3-B9E0-3747-F954-C984E59C3527}"/>
                  </a:ext>
                </a:extLst>
              </p:cNvPr>
              <p:cNvSpPr/>
              <p:nvPr/>
            </p:nvSpPr>
            <p:spPr>
              <a:xfrm>
                <a:off x="4842900" y="2922987"/>
                <a:ext cx="436632" cy="284986"/>
              </a:xfrm>
              <a:custGeom>
                <a:avLst/>
                <a:gdLst/>
                <a:ahLst/>
                <a:cxnLst/>
                <a:rect l="l" t="t" r="r" b="b"/>
                <a:pathLst>
                  <a:path w="35922" h="23446" extrusionOk="0">
                    <a:moveTo>
                      <a:pt x="3448" y="1"/>
                    </a:moveTo>
                    <a:cubicBezTo>
                      <a:pt x="1555" y="1"/>
                      <a:pt x="0" y="1538"/>
                      <a:pt x="0" y="3432"/>
                    </a:cubicBezTo>
                    <a:lnTo>
                      <a:pt x="0" y="15552"/>
                    </a:lnTo>
                    <a:cubicBezTo>
                      <a:pt x="0" y="17446"/>
                      <a:pt x="1555" y="18983"/>
                      <a:pt x="3448" y="18983"/>
                    </a:cubicBezTo>
                    <a:lnTo>
                      <a:pt x="24950" y="18983"/>
                    </a:lnTo>
                    <a:lnTo>
                      <a:pt x="29074" y="23446"/>
                    </a:lnTo>
                    <a:lnTo>
                      <a:pt x="29074" y="18983"/>
                    </a:lnTo>
                    <a:lnTo>
                      <a:pt x="32473" y="18983"/>
                    </a:lnTo>
                    <a:cubicBezTo>
                      <a:pt x="34382" y="18983"/>
                      <a:pt x="35921" y="17446"/>
                      <a:pt x="35921" y="15552"/>
                    </a:cubicBezTo>
                    <a:lnTo>
                      <a:pt x="35921" y="3432"/>
                    </a:lnTo>
                    <a:cubicBezTo>
                      <a:pt x="35921" y="1538"/>
                      <a:pt x="34382" y="1"/>
                      <a:pt x="3247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262;p69">
                <a:extLst>
                  <a:ext uri="{FF2B5EF4-FFF2-40B4-BE49-F238E27FC236}">
                    <a16:creationId xmlns:a16="http://schemas.microsoft.com/office/drawing/2014/main" id="{82F14E5F-8017-28B5-F427-36C11FBEE3D0}"/>
                  </a:ext>
                </a:extLst>
              </p:cNvPr>
              <p:cNvSpPr/>
              <p:nvPr/>
            </p:nvSpPr>
            <p:spPr>
              <a:xfrm>
                <a:off x="4917676" y="3006198"/>
                <a:ext cx="287065" cy="60824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5004" extrusionOk="0">
                    <a:moveTo>
                      <a:pt x="2503" y="0"/>
                    </a:moveTo>
                    <a:cubicBezTo>
                      <a:pt x="1117" y="0"/>
                      <a:pt x="1" y="1116"/>
                      <a:pt x="1" y="2502"/>
                    </a:cubicBezTo>
                    <a:cubicBezTo>
                      <a:pt x="1" y="3888"/>
                      <a:pt x="1117" y="5004"/>
                      <a:pt x="2503" y="5004"/>
                    </a:cubicBezTo>
                    <a:cubicBezTo>
                      <a:pt x="3873" y="5004"/>
                      <a:pt x="4988" y="3888"/>
                      <a:pt x="4988" y="2502"/>
                    </a:cubicBezTo>
                    <a:cubicBezTo>
                      <a:pt x="4988" y="1116"/>
                      <a:pt x="3873" y="0"/>
                      <a:pt x="2503" y="0"/>
                    </a:cubicBezTo>
                    <a:close/>
                    <a:moveTo>
                      <a:pt x="11817" y="0"/>
                    </a:moveTo>
                    <a:cubicBezTo>
                      <a:pt x="10431" y="0"/>
                      <a:pt x="9316" y="1116"/>
                      <a:pt x="9316" y="2502"/>
                    </a:cubicBezTo>
                    <a:cubicBezTo>
                      <a:pt x="9316" y="3888"/>
                      <a:pt x="10431" y="5004"/>
                      <a:pt x="11817" y="5004"/>
                    </a:cubicBezTo>
                    <a:cubicBezTo>
                      <a:pt x="13186" y="5004"/>
                      <a:pt x="14301" y="3888"/>
                      <a:pt x="14301" y="2502"/>
                    </a:cubicBezTo>
                    <a:cubicBezTo>
                      <a:pt x="14301" y="1116"/>
                      <a:pt x="13186" y="0"/>
                      <a:pt x="11817" y="0"/>
                    </a:cubicBezTo>
                    <a:close/>
                    <a:moveTo>
                      <a:pt x="21131" y="0"/>
                    </a:moveTo>
                    <a:cubicBezTo>
                      <a:pt x="19744" y="0"/>
                      <a:pt x="18629" y="1116"/>
                      <a:pt x="18629" y="2502"/>
                    </a:cubicBezTo>
                    <a:cubicBezTo>
                      <a:pt x="18629" y="3888"/>
                      <a:pt x="19744" y="5004"/>
                      <a:pt x="21131" y="5004"/>
                    </a:cubicBezTo>
                    <a:cubicBezTo>
                      <a:pt x="22500" y="5004"/>
                      <a:pt x="23616" y="3888"/>
                      <a:pt x="23616" y="2502"/>
                    </a:cubicBezTo>
                    <a:cubicBezTo>
                      <a:pt x="23616" y="1116"/>
                      <a:pt x="22500" y="0"/>
                      <a:pt x="2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1263;p69">
              <a:extLst>
                <a:ext uri="{FF2B5EF4-FFF2-40B4-BE49-F238E27FC236}">
                  <a16:creationId xmlns:a16="http://schemas.microsoft.com/office/drawing/2014/main" id="{7E7BCD2E-7350-C733-92F3-CCBBC87A3A69}"/>
                </a:ext>
              </a:extLst>
            </p:cNvPr>
            <p:cNvGrpSpPr/>
            <p:nvPr/>
          </p:nvGrpSpPr>
          <p:grpSpPr>
            <a:xfrm>
              <a:off x="6571165" y="3364761"/>
              <a:ext cx="767400" cy="767700"/>
              <a:chOff x="3375684" y="2512136"/>
              <a:chExt cx="767400" cy="767700"/>
            </a:xfrm>
          </p:grpSpPr>
          <p:sp>
            <p:nvSpPr>
              <p:cNvPr id="47" name="Google Shape;1264;p69">
                <a:extLst>
                  <a:ext uri="{FF2B5EF4-FFF2-40B4-BE49-F238E27FC236}">
                    <a16:creationId xmlns:a16="http://schemas.microsoft.com/office/drawing/2014/main" id="{8D0052A1-D964-B987-EF4B-DA4D36F3A7B3}"/>
                  </a:ext>
                </a:extLst>
              </p:cNvPr>
              <p:cNvSpPr/>
              <p:nvPr/>
            </p:nvSpPr>
            <p:spPr>
              <a:xfrm>
                <a:off x="3375684" y="2512136"/>
                <a:ext cx="767400" cy="7677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100000">
                    <a:srgbClr val="66BEE9">
                      <a:alpha val="34509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" name="Google Shape;1265;p69">
                <a:extLst>
                  <a:ext uri="{FF2B5EF4-FFF2-40B4-BE49-F238E27FC236}">
                    <a16:creationId xmlns:a16="http://schemas.microsoft.com/office/drawing/2014/main" id="{402D348A-AC50-5582-1A9E-DA66FB1C9FA8}"/>
                  </a:ext>
                </a:extLst>
              </p:cNvPr>
              <p:cNvGrpSpPr/>
              <p:nvPr/>
            </p:nvGrpSpPr>
            <p:grpSpPr>
              <a:xfrm>
                <a:off x="3531930" y="2668504"/>
                <a:ext cx="454894" cy="454955"/>
                <a:chOff x="7325238" y="1448084"/>
                <a:chExt cx="269999" cy="269987"/>
              </a:xfrm>
            </p:grpSpPr>
            <p:sp>
              <p:nvSpPr>
                <p:cNvPr id="49" name="Google Shape;1266;p69">
                  <a:extLst>
                    <a:ext uri="{FF2B5EF4-FFF2-40B4-BE49-F238E27FC236}">
                      <a16:creationId xmlns:a16="http://schemas.microsoft.com/office/drawing/2014/main" id="{EB47A07F-BFAB-F535-9447-A2EB03578E34}"/>
                    </a:ext>
                  </a:extLst>
                </p:cNvPr>
                <p:cNvSpPr/>
                <p:nvPr/>
              </p:nvSpPr>
              <p:spPr>
                <a:xfrm>
                  <a:off x="7325238" y="1448084"/>
                  <a:ext cx="269999" cy="269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13" h="22212" extrusionOk="0">
                      <a:moveTo>
                        <a:pt x="11106" y="0"/>
                      </a:moveTo>
                      <a:cubicBezTo>
                        <a:pt x="4987" y="0"/>
                        <a:pt x="1" y="4986"/>
                        <a:pt x="1" y="11105"/>
                      </a:cubicBezTo>
                      <a:cubicBezTo>
                        <a:pt x="1" y="17242"/>
                        <a:pt x="4987" y="22212"/>
                        <a:pt x="11106" y="22212"/>
                      </a:cubicBezTo>
                      <a:cubicBezTo>
                        <a:pt x="17225" y="22212"/>
                        <a:pt x="22212" y="17242"/>
                        <a:pt x="22212" y="11105"/>
                      </a:cubicBezTo>
                      <a:cubicBezTo>
                        <a:pt x="22212" y="4986"/>
                        <a:pt x="17225" y="0"/>
                        <a:pt x="1110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267;p69">
                  <a:extLst>
                    <a:ext uri="{FF2B5EF4-FFF2-40B4-BE49-F238E27FC236}">
                      <a16:creationId xmlns:a16="http://schemas.microsoft.com/office/drawing/2014/main" id="{05F99679-D4A1-49C2-694E-F3736C65A52A}"/>
                    </a:ext>
                  </a:extLst>
                </p:cNvPr>
                <p:cNvSpPr/>
                <p:nvPr/>
              </p:nvSpPr>
              <p:spPr>
                <a:xfrm>
                  <a:off x="7412764" y="1486894"/>
                  <a:ext cx="97191" cy="96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6" h="7914" extrusionOk="0">
                      <a:moveTo>
                        <a:pt x="4011" y="1"/>
                      </a:moveTo>
                      <a:cubicBezTo>
                        <a:pt x="1859" y="1"/>
                        <a:pt x="84" y="1730"/>
                        <a:pt x="51" y="3889"/>
                      </a:cubicBezTo>
                      <a:cubicBezTo>
                        <a:pt x="1" y="6070"/>
                        <a:pt x="1741" y="7879"/>
                        <a:pt x="3922" y="7912"/>
                      </a:cubicBezTo>
                      <a:cubicBezTo>
                        <a:pt x="3954" y="7913"/>
                        <a:pt x="3986" y="7913"/>
                        <a:pt x="4017" y="7913"/>
                      </a:cubicBezTo>
                      <a:cubicBezTo>
                        <a:pt x="6171" y="7913"/>
                        <a:pt x="7912" y="6191"/>
                        <a:pt x="7962" y="4042"/>
                      </a:cubicBezTo>
                      <a:cubicBezTo>
                        <a:pt x="7995" y="1861"/>
                        <a:pt x="6255" y="53"/>
                        <a:pt x="4074" y="1"/>
                      </a:cubicBezTo>
                      <a:cubicBezTo>
                        <a:pt x="4053" y="1"/>
                        <a:pt x="4032" y="1"/>
                        <a:pt x="40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268;p69">
                  <a:extLst>
                    <a:ext uri="{FF2B5EF4-FFF2-40B4-BE49-F238E27FC236}">
                      <a16:creationId xmlns:a16="http://schemas.microsoft.com/office/drawing/2014/main" id="{575B5762-82BD-9343-2067-12B6C3701DAF}"/>
                    </a:ext>
                  </a:extLst>
                </p:cNvPr>
                <p:cNvSpPr/>
                <p:nvPr/>
              </p:nvSpPr>
              <p:spPr>
                <a:xfrm>
                  <a:off x="7366528" y="1603992"/>
                  <a:ext cx="184732" cy="10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8" h="8694" extrusionOk="0">
                      <a:moveTo>
                        <a:pt x="7551" y="1"/>
                      </a:moveTo>
                      <a:cubicBezTo>
                        <a:pt x="4102" y="1"/>
                        <a:pt x="1150" y="2179"/>
                        <a:pt x="1" y="5243"/>
                      </a:cubicBezTo>
                      <a:cubicBezTo>
                        <a:pt x="1860" y="7305"/>
                        <a:pt x="4531" y="8641"/>
                        <a:pt x="7540" y="8691"/>
                      </a:cubicBezTo>
                      <a:cubicBezTo>
                        <a:pt x="7618" y="8693"/>
                        <a:pt x="7697" y="8694"/>
                        <a:pt x="7775" y="8694"/>
                      </a:cubicBezTo>
                      <a:cubicBezTo>
                        <a:pt x="10690" y="8694"/>
                        <a:pt x="13321" y="7473"/>
                        <a:pt x="15198" y="5531"/>
                      </a:cubicBezTo>
                      <a:cubicBezTo>
                        <a:pt x="14150" y="2369"/>
                        <a:pt x="11208" y="54"/>
                        <a:pt x="7709" y="3"/>
                      </a:cubicBezTo>
                      <a:cubicBezTo>
                        <a:pt x="7656" y="2"/>
                        <a:pt x="7603" y="1"/>
                        <a:pt x="755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" name="Google Shape;1269;p69">
              <a:extLst>
                <a:ext uri="{FF2B5EF4-FFF2-40B4-BE49-F238E27FC236}">
                  <a16:creationId xmlns:a16="http://schemas.microsoft.com/office/drawing/2014/main" id="{71C392C5-5FBB-C4A2-9BE4-ABFF27EE4A50}"/>
                </a:ext>
              </a:extLst>
            </p:cNvPr>
            <p:cNvGrpSpPr/>
            <p:nvPr/>
          </p:nvGrpSpPr>
          <p:grpSpPr>
            <a:xfrm>
              <a:off x="5236755" y="1884550"/>
              <a:ext cx="707500" cy="707475"/>
              <a:chOff x="5146250" y="3137125"/>
              <a:chExt cx="707500" cy="707475"/>
            </a:xfrm>
          </p:grpSpPr>
          <p:sp>
            <p:nvSpPr>
              <p:cNvPr id="36" name="Google Shape;1270;p69">
                <a:extLst>
                  <a:ext uri="{FF2B5EF4-FFF2-40B4-BE49-F238E27FC236}">
                    <a16:creationId xmlns:a16="http://schemas.microsoft.com/office/drawing/2014/main" id="{4C1E00B7-4EA4-9B4A-E76F-66F350AA79E2}"/>
                  </a:ext>
                </a:extLst>
              </p:cNvPr>
              <p:cNvSpPr/>
              <p:nvPr/>
            </p:nvSpPr>
            <p:spPr>
              <a:xfrm>
                <a:off x="5146250" y="3137125"/>
                <a:ext cx="707500" cy="707475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271;p69">
                <a:extLst>
                  <a:ext uri="{FF2B5EF4-FFF2-40B4-BE49-F238E27FC236}">
                    <a16:creationId xmlns:a16="http://schemas.microsoft.com/office/drawing/2014/main" id="{5F4521D7-7D45-D033-1A53-4AFAEE377999}"/>
                  </a:ext>
                </a:extLst>
              </p:cNvPr>
              <p:cNvSpPr/>
              <p:nvPr/>
            </p:nvSpPr>
            <p:spPr>
              <a:xfrm>
                <a:off x="5241250" y="3704000"/>
                <a:ext cx="2971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916" extrusionOk="0">
                    <a:moveTo>
                      <a:pt x="10943" y="1915"/>
                    </a:moveTo>
                    <a:lnTo>
                      <a:pt x="943" y="1915"/>
                    </a:lnTo>
                    <a:cubicBezTo>
                      <a:pt x="426" y="1915"/>
                      <a:pt x="0" y="1490"/>
                      <a:pt x="0" y="942"/>
                    </a:cubicBezTo>
                    <a:lnTo>
                      <a:pt x="0" y="942"/>
                    </a:lnTo>
                    <a:cubicBezTo>
                      <a:pt x="0" y="426"/>
                      <a:pt x="426" y="0"/>
                      <a:pt x="943" y="0"/>
                    </a:cubicBezTo>
                    <a:lnTo>
                      <a:pt x="10943" y="0"/>
                    </a:lnTo>
                    <a:cubicBezTo>
                      <a:pt x="11459" y="0"/>
                      <a:pt x="11885" y="426"/>
                      <a:pt x="11885" y="942"/>
                    </a:cubicBezTo>
                    <a:lnTo>
                      <a:pt x="11885" y="942"/>
                    </a:lnTo>
                    <a:cubicBezTo>
                      <a:pt x="11885" y="1490"/>
                      <a:pt x="11459" y="1915"/>
                      <a:pt x="10943" y="1915"/>
                    </a:cubicBezTo>
                    <a:close/>
                  </a:path>
                </a:pathLst>
              </a:custGeom>
              <a:solidFill>
                <a:srgbClr val="DEDBF9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272;p69">
                <a:extLst>
                  <a:ext uri="{FF2B5EF4-FFF2-40B4-BE49-F238E27FC236}">
                    <a16:creationId xmlns:a16="http://schemas.microsoft.com/office/drawing/2014/main" id="{D98574B7-F2F5-0553-362E-B737E93A0047}"/>
                  </a:ext>
                </a:extLst>
              </p:cNvPr>
              <p:cNvSpPr/>
              <p:nvPr/>
            </p:nvSpPr>
            <p:spPr>
              <a:xfrm>
                <a:off x="5241250" y="3704000"/>
                <a:ext cx="2971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916" fill="none" extrusionOk="0">
                    <a:moveTo>
                      <a:pt x="10943" y="1915"/>
                    </a:moveTo>
                    <a:lnTo>
                      <a:pt x="943" y="1915"/>
                    </a:lnTo>
                    <a:cubicBezTo>
                      <a:pt x="426" y="1915"/>
                      <a:pt x="0" y="1490"/>
                      <a:pt x="0" y="942"/>
                    </a:cubicBezTo>
                    <a:lnTo>
                      <a:pt x="0" y="942"/>
                    </a:lnTo>
                    <a:cubicBezTo>
                      <a:pt x="0" y="426"/>
                      <a:pt x="426" y="0"/>
                      <a:pt x="943" y="0"/>
                    </a:cubicBezTo>
                    <a:lnTo>
                      <a:pt x="10943" y="0"/>
                    </a:lnTo>
                    <a:cubicBezTo>
                      <a:pt x="11459" y="0"/>
                      <a:pt x="11885" y="426"/>
                      <a:pt x="11885" y="942"/>
                    </a:cubicBezTo>
                    <a:lnTo>
                      <a:pt x="11885" y="942"/>
                    </a:lnTo>
                    <a:cubicBezTo>
                      <a:pt x="11885" y="1490"/>
                      <a:pt x="11459" y="1915"/>
                      <a:pt x="10943" y="191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E0DDFB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273;p69">
                <a:extLst>
                  <a:ext uri="{FF2B5EF4-FFF2-40B4-BE49-F238E27FC236}">
                    <a16:creationId xmlns:a16="http://schemas.microsoft.com/office/drawing/2014/main" id="{F5AF8EEA-46D0-74EB-7E2F-1BC184DE92F6}"/>
                  </a:ext>
                </a:extLst>
              </p:cNvPr>
              <p:cNvSpPr/>
              <p:nvPr/>
            </p:nvSpPr>
            <p:spPr>
              <a:xfrm>
                <a:off x="5582425" y="3704000"/>
                <a:ext cx="17632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7053" h="1916" extrusionOk="0">
                    <a:moveTo>
                      <a:pt x="6111" y="1915"/>
                    </a:moveTo>
                    <a:lnTo>
                      <a:pt x="943" y="1915"/>
                    </a:lnTo>
                    <a:cubicBezTo>
                      <a:pt x="396" y="1915"/>
                      <a:pt x="1" y="1490"/>
                      <a:pt x="1" y="942"/>
                    </a:cubicBezTo>
                    <a:lnTo>
                      <a:pt x="1" y="942"/>
                    </a:lnTo>
                    <a:cubicBezTo>
                      <a:pt x="1" y="426"/>
                      <a:pt x="396" y="0"/>
                      <a:pt x="943" y="0"/>
                    </a:cubicBezTo>
                    <a:lnTo>
                      <a:pt x="6111" y="0"/>
                    </a:lnTo>
                    <a:cubicBezTo>
                      <a:pt x="6627" y="0"/>
                      <a:pt x="7053" y="426"/>
                      <a:pt x="7053" y="942"/>
                    </a:cubicBezTo>
                    <a:lnTo>
                      <a:pt x="7053" y="942"/>
                    </a:lnTo>
                    <a:cubicBezTo>
                      <a:pt x="7053" y="1490"/>
                      <a:pt x="6627" y="1915"/>
                      <a:pt x="6111" y="1915"/>
                    </a:cubicBezTo>
                    <a:close/>
                  </a:path>
                </a:pathLst>
              </a:custGeom>
              <a:solidFill>
                <a:srgbClr val="DEDBF9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274;p69">
                <a:extLst>
                  <a:ext uri="{FF2B5EF4-FFF2-40B4-BE49-F238E27FC236}">
                    <a16:creationId xmlns:a16="http://schemas.microsoft.com/office/drawing/2014/main" id="{EADD350B-91A4-52D9-9915-380781040FD4}"/>
                  </a:ext>
                </a:extLst>
              </p:cNvPr>
              <p:cNvSpPr/>
              <p:nvPr/>
            </p:nvSpPr>
            <p:spPr>
              <a:xfrm>
                <a:off x="5582425" y="3704000"/>
                <a:ext cx="17632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7053" h="1916" fill="none" extrusionOk="0">
                    <a:moveTo>
                      <a:pt x="6111" y="1915"/>
                    </a:moveTo>
                    <a:lnTo>
                      <a:pt x="943" y="1915"/>
                    </a:lnTo>
                    <a:cubicBezTo>
                      <a:pt x="396" y="1915"/>
                      <a:pt x="1" y="1490"/>
                      <a:pt x="1" y="942"/>
                    </a:cubicBezTo>
                    <a:lnTo>
                      <a:pt x="1" y="942"/>
                    </a:lnTo>
                    <a:cubicBezTo>
                      <a:pt x="1" y="426"/>
                      <a:pt x="396" y="0"/>
                      <a:pt x="943" y="0"/>
                    </a:cubicBezTo>
                    <a:lnTo>
                      <a:pt x="6111" y="0"/>
                    </a:lnTo>
                    <a:cubicBezTo>
                      <a:pt x="6627" y="0"/>
                      <a:pt x="7053" y="426"/>
                      <a:pt x="7053" y="942"/>
                    </a:cubicBezTo>
                    <a:lnTo>
                      <a:pt x="7053" y="942"/>
                    </a:lnTo>
                    <a:cubicBezTo>
                      <a:pt x="7053" y="1490"/>
                      <a:pt x="6627" y="1915"/>
                      <a:pt x="6111" y="191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E0DDFB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275;p69">
                <a:extLst>
                  <a:ext uri="{FF2B5EF4-FFF2-40B4-BE49-F238E27FC236}">
                    <a16:creationId xmlns:a16="http://schemas.microsoft.com/office/drawing/2014/main" id="{B95E7B91-B278-212C-7144-D81E76BB1EB2}"/>
                  </a:ext>
                </a:extLst>
              </p:cNvPr>
              <p:cNvSpPr/>
              <p:nvPr/>
            </p:nvSpPr>
            <p:spPr>
              <a:xfrm>
                <a:off x="5241250" y="3232850"/>
                <a:ext cx="5175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11430" extrusionOk="0">
                    <a:moveTo>
                      <a:pt x="19180" y="11430"/>
                    </a:moveTo>
                    <a:lnTo>
                      <a:pt x="1520" y="11430"/>
                    </a:lnTo>
                    <a:cubicBezTo>
                      <a:pt x="669" y="11430"/>
                      <a:pt x="0" y="10761"/>
                      <a:pt x="0" y="9910"/>
                    </a:cubicBezTo>
                    <a:lnTo>
                      <a:pt x="0" y="1521"/>
                    </a:lnTo>
                    <a:cubicBezTo>
                      <a:pt x="0" y="670"/>
                      <a:pt x="669" y="1"/>
                      <a:pt x="1520" y="1"/>
                    </a:cubicBezTo>
                    <a:lnTo>
                      <a:pt x="19180" y="1"/>
                    </a:lnTo>
                    <a:cubicBezTo>
                      <a:pt x="20031" y="1"/>
                      <a:pt x="20700" y="670"/>
                      <a:pt x="20700" y="1521"/>
                    </a:cubicBezTo>
                    <a:lnTo>
                      <a:pt x="20700" y="9910"/>
                    </a:lnTo>
                    <a:cubicBezTo>
                      <a:pt x="20700" y="10761"/>
                      <a:pt x="20031" y="11430"/>
                      <a:pt x="19180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276;p69">
                <a:extLst>
                  <a:ext uri="{FF2B5EF4-FFF2-40B4-BE49-F238E27FC236}">
                    <a16:creationId xmlns:a16="http://schemas.microsoft.com/office/drawing/2014/main" id="{7CCE4155-F12B-656C-9442-E555B55AF6D5}"/>
                  </a:ext>
                </a:extLst>
              </p:cNvPr>
              <p:cNvSpPr/>
              <p:nvPr/>
            </p:nvSpPr>
            <p:spPr>
              <a:xfrm>
                <a:off x="5241250" y="3232850"/>
                <a:ext cx="5175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11430" fill="none" extrusionOk="0">
                    <a:moveTo>
                      <a:pt x="19180" y="11430"/>
                    </a:moveTo>
                    <a:lnTo>
                      <a:pt x="1520" y="11430"/>
                    </a:lnTo>
                    <a:cubicBezTo>
                      <a:pt x="669" y="11430"/>
                      <a:pt x="0" y="10761"/>
                      <a:pt x="0" y="9910"/>
                    </a:cubicBezTo>
                    <a:lnTo>
                      <a:pt x="0" y="1521"/>
                    </a:lnTo>
                    <a:cubicBezTo>
                      <a:pt x="0" y="670"/>
                      <a:pt x="669" y="1"/>
                      <a:pt x="1520" y="1"/>
                    </a:cubicBezTo>
                    <a:lnTo>
                      <a:pt x="19180" y="1"/>
                    </a:lnTo>
                    <a:cubicBezTo>
                      <a:pt x="20031" y="1"/>
                      <a:pt x="20700" y="670"/>
                      <a:pt x="20700" y="1521"/>
                    </a:cubicBezTo>
                    <a:lnTo>
                      <a:pt x="20700" y="9910"/>
                    </a:lnTo>
                    <a:cubicBezTo>
                      <a:pt x="20700" y="10761"/>
                      <a:pt x="20031" y="11430"/>
                      <a:pt x="19180" y="11430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277;p69">
                <a:extLst>
                  <a:ext uri="{FF2B5EF4-FFF2-40B4-BE49-F238E27FC236}">
                    <a16:creationId xmlns:a16="http://schemas.microsoft.com/office/drawing/2014/main" id="{1672C446-949C-2392-10B2-751DDA863122}"/>
                  </a:ext>
                </a:extLst>
              </p:cNvPr>
              <p:cNvSpPr/>
              <p:nvPr/>
            </p:nvSpPr>
            <p:spPr>
              <a:xfrm>
                <a:off x="5458575" y="3324050"/>
                <a:ext cx="86650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4074" extrusionOk="0">
                    <a:moveTo>
                      <a:pt x="3222" y="1703"/>
                    </a:moveTo>
                    <a:lnTo>
                      <a:pt x="578" y="152"/>
                    </a:lnTo>
                    <a:cubicBezTo>
                      <a:pt x="304" y="0"/>
                      <a:pt x="0" y="183"/>
                      <a:pt x="0" y="487"/>
                    </a:cubicBezTo>
                    <a:lnTo>
                      <a:pt x="0" y="3557"/>
                    </a:lnTo>
                    <a:cubicBezTo>
                      <a:pt x="0" y="3861"/>
                      <a:pt x="304" y="4073"/>
                      <a:pt x="578" y="3921"/>
                    </a:cubicBezTo>
                    <a:lnTo>
                      <a:pt x="3222" y="2341"/>
                    </a:lnTo>
                    <a:cubicBezTo>
                      <a:pt x="3466" y="2250"/>
                      <a:pt x="3466" y="1855"/>
                      <a:pt x="3222" y="17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278;p69">
                <a:extLst>
                  <a:ext uri="{FF2B5EF4-FFF2-40B4-BE49-F238E27FC236}">
                    <a16:creationId xmlns:a16="http://schemas.microsoft.com/office/drawing/2014/main" id="{5B3356F7-2919-129E-95E4-34ACAA94F2EB}"/>
                  </a:ext>
                </a:extLst>
              </p:cNvPr>
              <p:cNvSpPr/>
              <p:nvPr/>
            </p:nvSpPr>
            <p:spPr>
              <a:xfrm>
                <a:off x="5257200" y="3608250"/>
                <a:ext cx="4848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394" h="1" fill="none" extrusionOk="0">
                    <a:moveTo>
                      <a:pt x="1" y="0"/>
                    </a:moveTo>
                    <a:lnTo>
                      <a:pt x="19393" y="0"/>
                    </a:lnTo>
                  </a:path>
                </a:pathLst>
              </a:custGeom>
              <a:noFill/>
              <a:ln w="19000" cap="rnd" cmpd="sng">
                <a:solidFill>
                  <a:srgbClr val="DEDBF9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279;p69">
                <a:extLst>
                  <a:ext uri="{FF2B5EF4-FFF2-40B4-BE49-F238E27FC236}">
                    <a16:creationId xmlns:a16="http://schemas.microsoft.com/office/drawing/2014/main" id="{D3410175-7BAA-0B33-93D3-CCFB85B8F127}"/>
                  </a:ext>
                </a:extLst>
              </p:cNvPr>
              <p:cNvSpPr/>
              <p:nvPr/>
            </p:nvSpPr>
            <p:spPr>
              <a:xfrm>
                <a:off x="5257200" y="3608250"/>
                <a:ext cx="15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1" fill="none" extrusionOk="0">
                    <a:moveTo>
                      <a:pt x="1" y="0"/>
                    </a:moveTo>
                    <a:lnTo>
                      <a:pt x="6110" y="0"/>
                    </a:lnTo>
                  </a:path>
                </a:pathLst>
              </a:custGeom>
              <a:noFill/>
              <a:ln w="19000" cap="rnd" cmpd="sng">
                <a:solidFill>
                  <a:srgbClr val="D074B5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280;p69">
                <a:extLst>
                  <a:ext uri="{FF2B5EF4-FFF2-40B4-BE49-F238E27FC236}">
                    <a16:creationId xmlns:a16="http://schemas.microsoft.com/office/drawing/2014/main" id="{0CAE3662-9141-A815-95F9-18116480285F}"/>
                  </a:ext>
                </a:extLst>
              </p:cNvPr>
              <p:cNvSpPr/>
              <p:nvPr/>
            </p:nvSpPr>
            <p:spPr>
              <a:xfrm>
                <a:off x="5365100" y="3576325"/>
                <a:ext cx="6310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2524" extrusionOk="0">
                    <a:moveTo>
                      <a:pt x="2524" y="1277"/>
                    </a:moveTo>
                    <a:cubicBezTo>
                      <a:pt x="2524" y="1976"/>
                      <a:pt x="1977" y="2524"/>
                      <a:pt x="1277" y="2524"/>
                    </a:cubicBezTo>
                    <a:cubicBezTo>
                      <a:pt x="578" y="2524"/>
                      <a:pt x="1" y="1976"/>
                      <a:pt x="1" y="1277"/>
                    </a:cubicBezTo>
                    <a:cubicBezTo>
                      <a:pt x="1" y="578"/>
                      <a:pt x="578" y="1"/>
                      <a:pt x="1277" y="1"/>
                    </a:cubicBezTo>
                    <a:cubicBezTo>
                      <a:pt x="1977" y="1"/>
                      <a:pt x="2524" y="578"/>
                      <a:pt x="2524" y="1277"/>
                    </a:cubicBezTo>
                    <a:close/>
                  </a:path>
                </a:pathLst>
              </a:custGeom>
              <a:solidFill>
                <a:srgbClr val="DD81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1281;p69">
              <a:extLst>
                <a:ext uri="{FF2B5EF4-FFF2-40B4-BE49-F238E27FC236}">
                  <a16:creationId xmlns:a16="http://schemas.microsoft.com/office/drawing/2014/main" id="{DA6B7045-56AE-FA61-2FE0-78FF0D195C77}"/>
                </a:ext>
              </a:extLst>
            </p:cNvPr>
            <p:cNvGrpSpPr/>
            <p:nvPr/>
          </p:nvGrpSpPr>
          <p:grpSpPr>
            <a:xfrm>
              <a:off x="5495867" y="2789445"/>
              <a:ext cx="622391" cy="623829"/>
              <a:chOff x="5096713" y="3964200"/>
              <a:chExt cx="324500" cy="325250"/>
            </a:xfrm>
          </p:grpSpPr>
          <p:sp>
            <p:nvSpPr>
              <p:cNvPr id="31" name="Google Shape;1282;p69">
                <a:extLst>
                  <a:ext uri="{FF2B5EF4-FFF2-40B4-BE49-F238E27FC236}">
                    <a16:creationId xmlns:a16="http://schemas.microsoft.com/office/drawing/2014/main" id="{AA1540F3-80F9-73E4-6796-F811AD6FDD9A}"/>
                  </a:ext>
                </a:extLst>
              </p:cNvPr>
              <p:cNvSpPr/>
              <p:nvPr/>
            </p:nvSpPr>
            <p:spPr>
              <a:xfrm>
                <a:off x="5096713" y="3964200"/>
                <a:ext cx="324500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2980" h="13010" extrusionOk="0">
                    <a:moveTo>
                      <a:pt x="6445" y="699"/>
                    </a:moveTo>
                    <a:cubicBezTo>
                      <a:pt x="9636" y="699"/>
                      <a:pt x="12250" y="3313"/>
                      <a:pt x="12250" y="6505"/>
                    </a:cubicBezTo>
                    <a:cubicBezTo>
                      <a:pt x="12250" y="9697"/>
                      <a:pt x="9667" y="12311"/>
                      <a:pt x="6445" y="12311"/>
                    </a:cubicBezTo>
                    <a:cubicBezTo>
                      <a:pt x="3253" y="12311"/>
                      <a:pt x="639" y="9727"/>
                      <a:pt x="639" y="6505"/>
                    </a:cubicBezTo>
                    <a:cubicBezTo>
                      <a:pt x="639" y="3313"/>
                      <a:pt x="3253" y="699"/>
                      <a:pt x="6445" y="699"/>
                    </a:cubicBezTo>
                    <a:close/>
                    <a:moveTo>
                      <a:pt x="6475" y="0"/>
                    </a:moveTo>
                    <a:cubicBezTo>
                      <a:pt x="2919" y="0"/>
                      <a:pt x="1" y="2949"/>
                      <a:pt x="1" y="6505"/>
                    </a:cubicBezTo>
                    <a:cubicBezTo>
                      <a:pt x="1" y="10092"/>
                      <a:pt x="2888" y="13010"/>
                      <a:pt x="6475" y="13010"/>
                    </a:cubicBezTo>
                    <a:cubicBezTo>
                      <a:pt x="10062" y="13010"/>
                      <a:pt x="12980" y="10092"/>
                      <a:pt x="12980" y="6505"/>
                    </a:cubicBezTo>
                    <a:cubicBezTo>
                      <a:pt x="12980" y="2949"/>
                      <a:pt x="10062" y="0"/>
                      <a:pt x="64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283;p69">
                <a:extLst>
                  <a:ext uri="{FF2B5EF4-FFF2-40B4-BE49-F238E27FC236}">
                    <a16:creationId xmlns:a16="http://schemas.microsoft.com/office/drawing/2014/main" id="{2CB40797-CFFC-E279-76BF-F92C861E5B27}"/>
                  </a:ext>
                </a:extLst>
              </p:cNvPr>
              <p:cNvSpPr/>
              <p:nvPr/>
            </p:nvSpPr>
            <p:spPr>
              <a:xfrm>
                <a:off x="5185638" y="3964200"/>
                <a:ext cx="144400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13010" extrusionOk="0">
                    <a:moveTo>
                      <a:pt x="2888" y="699"/>
                    </a:moveTo>
                    <a:cubicBezTo>
                      <a:pt x="3952" y="699"/>
                      <a:pt x="5137" y="3101"/>
                      <a:pt x="5137" y="6505"/>
                    </a:cubicBezTo>
                    <a:cubicBezTo>
                      <a:pt x="5137" y="9940"/>
                      <a:pt x="3952" y="12311"/>
                      <a:pt x="2888" y="12311"/>
                    </a:cubicBezTo>
                    <a:cubicBezTo>
                      <a:pt x="1824" y="12311"/>
                      <a:pt x="638" y="9940"/>
                      <a:pt x="638" y="6505"/>
                    </a:cubicBezTo>
                    <a:cubicBezTo>
                      <a:pt x="638" y="3101"/>
                      <a:pt x="1824" y="699"/>
                      <a:pt x="2888" y="699"/>
                    </a:cubicBezTo>
                    <a:close/>
                    <a:moveTo>
                      <a:pt x="2888" y="0"/>
                    </a:moveTo>
                    <a:cubicBezTo>
                      <a:pt x="1307" y="0"/>
                      <a:pt x="0" y="2857"/>
                      <a:pt x="0" y="6505"/>
                    </a:cubicBezTo>
                    <a:cubicBezTo>
                      <a:pt x="0" y="10152"/>
                      <a:pt x="1307" y="13010"/>
                      <a:pt x="2888" y="13010"/>
                    </a:cubicBezTo>
                    <a:cubicBezTo>
                      <a:pt x="4499" y="13010"/>
                      <a:pt x="5775" y="10152"/>
                      <a:pt x="5775" y="6505"/>
                    </a:cubicBezTo>
                    <a:cubicBezTo>
                      <a:pt x="5775" y="2857"/>
                      <a:pt x="4529" y="0"/>
                      <a:pt x="28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284;p69">
                <a:extLst>
                  <a:ext uri="{FF2B5EF4-FFF2-40B4-BE49-F238E27FC236}">
                    <a16:creationId xmlns:a16="http://schemas.microsoft.com/office/drawing/2014/main" id="{C95C3F89-5F8D-4FE5-3559-0F5AFA1982CD}"/>
                  </a:ext>
                </a:extLst>
              </p:cNvPr>
              <p:cNvSpPr/>
              <p:nvPr/>
            </p:nvSpPr>
            <p:spPr>
              <a:xfrm>
                <a:off x="5104313" y="4119225"/>
                <a:ext cx="307800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639" extrusionOk="0">
                    <a:moveTo>
                      <a:pt x="1" y="0"/>
                    </a:moveTo>
                    <a:lnTo>
                      <a:pt x="1" y="638"/>
                    </a:lnTo>
                    <a:lnTo>
                      <a:pt x="12311" y="638"/>
                    </a:lnTo>
                    <a:lnTo>
                      <a:pt x="12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285;p69">
                <a:extLst>
                  <a:ext uri="{FF2B5EF4-FFF2-40B4-BE49-F238E27FC236}">
                    <a16:creationId xmlns:a16="http://schemas.microsoft.com/office/drawing/2014/main" id="{7551FFEB-302E-D902-5ECD-DE367CCB9C72}"/>
                  </a:ext>
                </a:extLst>
              </p:cNvPr>
              <p:cNvSpPr/>
              <p:nvPr/>
            </p:nvSpPr>
            <p:spPr>
              <a:xfrm>
                <a:off x="5136238" y="4023475"/>
                <a:ext cx="243200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733" extrusionOk="0">
                    <a:moveTo>
                      <a:pt x="456" y="0"/>
                    </a:moveTo>
                    <a:lnTo>
                      <a:pt x="0" y="456"/>
                    </a:lnTo>
                    <a:cubicBezTo>
                      <a:pt x="31" y="486"/>
                      <a:pt x="1307" y="1733"/>
                      <a:pt x="4864" y="1733"/>
                    </a:cubicBezTo>
                    <a:cubicBezTo>
                      <a:pt x="8420" y="1733"/>
                      <a:pt x="9697" y="486"/>
                      <a:pt x="9727" y="456"/>
                    </a:cubicBezTo>
                    <a:lnTo>
                      <a:pt x="9271" y="0"/>
                    </a:lnTo>
                    <a:cubicBezTo>
                      <a:pt x="9271" y="0"/>
                      <a:pt x="8147" y="1094"/>
                      <a:pt x="4864" y="1094"/>
                    </a:cubicBezTo>
                    <a:cubicBezTo>
                      <a:pt x="1581" y="1094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286;p69">
                <a:extLst>
                  <a:ext uri="{FF2B5EF4-FFF2-40B4-BE49-F238E27FC236}">
                    <a16:creationId xmlns:a16="http://schemas.microsoft.com/office/drawing/2014/main" id="{B6C4DAB5-38D1-226D-C32F-40B7E54A214D}"/>
                  </a:ext>
                </a:extLst>
              </p:cNvPr>
              <p:cNvSpPr/>
              <p:nvPr/>
            </p:nvSpPr>
            <p:spPr>
              <a:xfrm>
                <a:off x="5136238" y="4187600"/>
                <a:ext cx="24320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764" extrusionOk="0">
                    <a:moveTo>
                      <a:pt x="4864" y="1"/>
                    </a:moveTo>
                    <a:cubicBezTo>
                      <a:pt x="1277" y="1"/>
                      <a:pt x="31" y="1247"/>
                      <a:pt x="0" y="1308"/>
                    </a:cubicBezTo>
                    <a:lnTo>
                      <a:pt x="456" y="1764"/>
                    </a:lnTo>
                    <a:cubicBezTo>
                      <a:pt x="456" y="1764"/>
                      <a:pt x="1581" y="639"/>
                      <a:pt x="4864" y="639"/>
                    </a:cubicBezTo>
                    <a:cubicBezTo>
                      <a:pt x="8147" y="639"/>
                      <a:pt x="9271" y="1764"/>
                      <a:pt x="9271" y="1764"/>
                    </a:cubicBezTo>
                    <a:lnTo>
                      <a:pt x="9727" y="1308"/>
                    </a:lnTo>
                    <a:cubicBezTo>
                      <a:pt x="9697" y="1247"/>
                      <a:pt x="8450" y="1"/>
                      <a:pt x="48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5" name="Google Shape;1207;p69">
            <a:extLst>
              <a:ext uri="{FF2B5EF4-FFF2-40B4-BE49-F238E27FC236}">
                <a16:creationId xmlns:a16="http://schemas.microsoft.com/office/drawing/2014/main" id="{36B3F0F8-A1F6-65E7-C085-7072C95B028C}"/>
              </a:ext>
            </a:extLst>
          </p:cNvPr>
          <p:cNvSpPr txBox="1">
            <a:spLocks/>
          </p:cNvSpPr>
          <p:nvPr/>
        </p:nvSpPr>
        <p:spPr>
          <a:xfrm>
            <a:off x="5558422" y="1785633"/>
            <a:ext cx="3355973" cy="330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rbitron"/>
              <a:buNone/>
              <a:defRPr sz="54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800" dirty="0">
                <a:latin typeface="Quicksand" panose="020B060402020202020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DHKTPM17A - 420300362101</a:t>
            </a:r>
          </a:p>
        </p:txBody>
      </p:sp>
    </p:spTree>
    <p:extLst>
      <p:ext uri="{BB962C8B-B14F-4D97-AF65-F5344CB8AC3E}">
        <p14:creationId xmlns:p14="http://schemas.microsoft.com/office/powerpoint/2010/main" val="1274985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906F-0D0E-490F-B421-F6F058463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625">
            <a:off x="1946030" y="123457"/>
            <a:ext cx="5251940" cy="712816"/>
          </a:xfrm>
        </p:spPr>
        <p:txBody>
          <a:bodyPr/>
          <a:lstStyle/>
          <a:p>
            <a:r>
              <a:rPr lang="vi-VN" dirty="0"/>
              <a:t>Đăng </a:t>
            </a:r>
            <a:r>
              <a:rPr lang="vi-VN" dirty="0" err="1"/>
              <a:t>ký</a:t>
            </a:r>
            <a:r>
              <a:rPr lang="vi-VN" dirty="0"/>
              <a:t> </a:t>
            </a:r>
            <a:r>
              <a:rPr lang="vi-VN" dirty="0" err="1"/>
              <a:t>tài</a:t>
            </a:r>
            <a:r>
              <a:rPr lang="vi-VN" dirty="0"/>
              <a:t> </a:t>
            </a:r>
            <a:r>
              <a:rPr lang="vi-VN" dirty="0" err="1"/>
              <a:t>khoản</a:t>
            </a:r>
            <a:r>
              <a:rPr lang="vi-VN" dirty="0"/>
              <a:t> công ty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ECC8619-66FF-4597-AF8F-D70CBA01D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82" y="768539"/>
            <a:ext cx="7198035" cy="40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95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6FBB59-6232-4EDB-9703-233618266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625">
            <a:off x="1646491" y="212651"/>
            <a:ext cx="5850998" cy="560424"/>
          </a:xfrm>
        </p:spPr>
        <p:txBody>
          <a:bodyPr/>
          <a:lstStyle/>
          <a:p>
            <a:r>
              <a:rPr lang="vi-VN" dirty="0" err="1"/>
              <a:t>Chức</a:t>
            </a:r>
            <a:r>
              <a:rPr lang="vi-VN" dirty="0"/>
              <a:t> năng </a:t>
            </a:r>
            <a:r>
              <a:rPr lang="vi-VN" dirty="0" err="1"/>
              <a:t>dành</a:t>
            </a:r>
            <a:r>
              <a:rPr lang="vi-VN" dirty="0"/>
              <a:t> cho </a:t>
            </a:r>
            <a:r>
              <a:rPr lang="vi-VN" dirty="0" err="1"/>
              <a:t>ứng</a:t>
            </a:r>
            <a:r>
              <a:rPr lang="vi-VN" dirty="0"/>
              <a:t> viên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684338E-7381-4822-BB04-8F8F5074E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24" y="773607"/>
            <a:ext cx="7181152" cy="403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08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6FBB59-6232-4EDB-9703-233618266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625">
            <a:off x="1646491" y="212651"/>
            <a:ext cx="5850998" cy="560424"/>
          </a:xfrm>
        </p:spPr>
        <p:txBody>
          <a:bodyPr/>
          <a:lstStyle/>
          <a:p>
            <a:r>
              <a:rPr lang="vi-VN" dirty="0" err="1"/>
              <a:t>Chức</a:t>
            </a:r>
            <a:r>
              <a:rPr lang="vi-VN" dirty="0"/>
              <a:t> năng </a:t>
            </a:r>
            <a:r>
              <a:rPr lang="vi-VN" dirty="0" err="1"/>
              <a:t>dành</a:t>
            </a:r>
            <a:r>
              <a:rPr lang="vi-VN" dirty="0"/>
              <a:t> cho </a:t>
            </a:r>
            <a:r>
              <a:rPr lang="vi-VN" dirty="0" err="1"/>
              <a:t>ứng</a:t>
            </a:r>
            <a:r>
              <a:rPr lang="vi-VN" dirty="0"/>
              <a:t> viên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9E83C90-6DBB-45DA-B9AE-BD836E279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16" y="773607"/>
            <a:ext cx="7218168" cy="406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4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6FBB59-6232-4EDB-9703-233618266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625">
            <a:off x="1879415" y="212693"/>
            <a:ext cx="5385169" cy="560424"/>
          </a:xfrm>
        </p:spPr>
        <p:txBody>
          <a:bodyPr/>
          <a:lstStyle/>
          <a:p>
            <a:r>
              <a:rPr lang="vi-VN" dirty="0" err="1"/>
              <a:t>Chức</a:t>
            </a:r>
            <a:r>
              <a:rPr lang="vi-VN" dirty="0"/>
              <a:t> năng </a:t>
            </a:r>
            <a:r>
              <a:rPr lang="vi-VN" dirty="0" err="1"/>
              <a:t>dành</a:t>
            </a:r>
            <a:r>
              <a:rPr lang="vi-VN" dirty="0"/>
              <a:t> cho công ty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9511241-15A0-4E00-919E-91DB02508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13" y="723988"/>
            <a:ext cx="7291572" cy="410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8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6FBB59-6232-4EDB-9703-233618266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625">
            <a:off x="1879415" y="212693"/>
            <a:ext cx="5385169" cy="560424"/>
          </a:xfrm>
        </p:spPr>
        <p:txBody>
          <a:bodyPr/>
          <a:lstStyle/>
          <a:p>
            <a:r>
              <a:rPr lang="vi-VN" dirty="0" err="1"/>
              <a:t>Chức</a:t>
            </a:r>
            <a:r>
              <a:rPr lang="vi-VN" dirty="0"/>
              <a:t> năng </a:t>
            </a:r>
            <a:r>
              <a:rPr lang="vi-VN" dirty="0" err="1"/>
              <a:t>dành</a:t>
            </a:r>
            <a:r>
              <a:rPr lang="vi-VN" dirty="0"/>
              <a:t> cho công ty</a:t>
            </a:r>
            <a:endParaRPr lang="en-US" dirty="0"/>
          </a:p>
        </p:txBody>
      </p:sp>
      <p:pic>
        <p:nvPicPr>
          <p:cNvPr id="4" name="Picture 3" descr="A computer screen shot of a chat&#10;&#10;Description automatically generated">
            <a:extLst>
              <a:ext uri="{FF2B5EF4-FFF2-40B4-BE49-F238E27FC236}">
                <a16:creationId xmlns:a16="http://schemas.microsoft.com/office/drawing/2014/main" id="{A9DEB702-1B38-490C-86D7-718FAEB72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98" y="716374"/>
            <a:ext cx="7340403" cy="412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7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6FBB59-6232-4EDB-9703-233618266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625">
            <a:off x="1879415" y="212693"/>
            <a:ext cx="5385169" cy="560424"/>
          </a:xfrm>
        </p:spPr>
        <p:txBody>
          <a:bodyPr/>
          <a:lstStyle/>
          <a:p>
            <a:r>
              <a:rPr lang="vi-VN" dirty="0" err="1"/>
              <a:t>Chức</a:t>
            </a:r>
            <a:r>
              <a:rPr lang="vi-VN" dirty="0"/>
              <a:t> năng </a:t>
            </a:r>
            <a:r>
              <a:rPr lang="vi-VN" dirty="0" err="1"/>
              <a:t>dành</a:t>
            </a:r>
            <a:r>
              <a:rPr lang="vi-VN" dirty="0"/>
              <a:t> cho công ty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8A858A6-148F-466B-80BE-2AF46AF52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886046"/>
            <a:ext cx="6422066" cy="361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0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6FBB59-6232-4EDB-9703-233618266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625">
            <a:off x="1879415" y="212693"/>
            <a:ext cx="5385169" cy="560424"/>
          </a:xfrm>
        </p:spPr>
        <p:txBody>
          <a:bodyPr/>
          <a:lstStyle/>
          <a:p>
            <a:r>
              <a:rPr lang="vi-VN" dirty="0" err="1"/>
              <a:t>Chức</a:t>
            </a:r>
            <a:r>
              <a:rPr lang="vi-VN" dirty="0"/>
              <a:t> năng </a:t>
            </a:r>
            <a:r>
              <a:rPr lang="vi-VN" dirty="0" err="1"/>
              <a:t>dành</a:t>
            </a:r>
            <a:r>
              <a:rPr lang="vi-VN" dirty="0"/>
              <a:t> cho công ty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6DE4BFD-ED64-49C8-B8AD-5FDFC3ACD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58" y="773607"/>
            <a:ext cx="7081284" cy="398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48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6FBB59-6232-4EDB-9703-233618266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625">
            <a:off x="1879415" y="212693"/>
            <a:ext cx="5385169" cy="560424"/>
          </a:xfrm>
        </p:spPr>
        <p:txBody>
          <a:bodyPr/>
          <a:lstStyle/>
          <a:p>
            <a:r>
              <a:rPr lang="vi-VN" dirty="0" err="1"/>
              <a:t>Chức</a:t>
            </a:r>
            <a:r>
              <a:rPr lang="vi-VN" dirty="0"/>
              <a:t> năng </a:t>
            </a:r>
            <a:r>
              <a:rPr lang="vi-VN" dirty="0" err="1"/>
              <a:t>dành</a:t>
            </a:r>
            <a:r>
              <a:rPr lang="vi-VN" dirty="0"/>
              <a:t> cho công ty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12A5DF8-B7C2-4FCC-AA36-1ACF35D0E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27" y="773607"/>
            <a:ext cx="7118145" cy="400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89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6FBB59-6232-4EDB-9703-233618266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625">
            <a:off x="1879415" y="212693"/>
            <a:ext cx="5385169" cy="560424"/>
          </a:xfrm>
        </p:spPr>
        <p:txBody>
          <a:bodyPr/>
          <a:lstStyle/>
          <a:p>
            <a:r>
              <a:rPr lang="vi-VN" dirty="0" err="1"/>
              <a:t>Chức</a:t>
            </a:r>
            <a:r>
              <a:rPr lang="vi-VN" dirty="0"/>
              <a:t> năng </a:t>
            </a:r>
            <a:r>
              <a:rPr lang="vi-VN" dirty="0" err="1"/>
              <a:t>dành</a:t>
            </a:r>
            <a:r>
              <a:rPr lang="vi-VN" dirty="0"/>
              <a:t> cho công ty</a:t>
            </a:r>
            <a:endParaRPr lang="en-US" dirty="0"/>
          </a:p>
        </p:txBody>
      </p:sp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CEC5A8DF-C69D-49BE-A2FC-9810AFD5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26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cartoon characters&#10;&#10;Description automatically generated">
            <a:extLst>
              <a:ext uri="{FF2B5EF4-FFF2-40B4-BE49-F238E27FC236}">
                <a16:creationId xmlns:a16="http://schemas.microsoft.com/office/drawing/2014/main" id="{0045E0ED-2C81-60A6-F3AB-BA4FEDADD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5314" y="0"/>
            <a:ext cx="99012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44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71"/>
          <p:cNvGrpSpPr/>
          <p:nvPr/>
        </p:nvGrpSpPr>
        <p:grpSpPr>
          <a:xfrm>
            <a:off x="719975" y="1539905"/>
            <a:ext cx="3010825" cy="1776300"/>
            <a:chOff x="719975" y="1114972"/>
            <a:chExt cx="3010825" cy="1776300"/>
          </a:xfrm>
        </p:grpSpPr>
        <p:sp>
          <p:nvSpPr>
            <p:cNvPr id="1305" name="Google Shape;1305;p71"/>
            <p:cNvSpPr/>
            <p:nvPr/>
          </p:nvSpPr>
          <p:spPr>
            <a:xfrm>
              <a:off x="720000" y="1114972"/>
              <a:ext cx="30108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1"/>
            <p:cNvSpPr/>
            <p:nvPr/>
          </p:nvSpPr>
          <p:spPr>
            <a:xfrm>
              <a:off x="719975" y="1114975"/>
              <a:ext cx="30108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7" name="Google Shape;1307;p71"/>
            <p:cNvGrpSpPr/>
            <p:nvPr/>
          </p:nvGrpSpPr>
          <p:grpSpPr>
            <a:xfrm rot="10800000" flipH="1">
              <a:off x="881412" y="1244995"/>
              <a:ext cx="429322" cy="93999"/>
              <a:chOff x="5840230" y="744468"/>
              <a:chExt cx="431653" cy="94500"/>
            </a:xfrm>
          </p:grpSpPr>
          <p:sp>
            <p:nvSpPr>
              <p:cNvPr id="1308" name="Google Shape;1308;p71"/>
              <p:cNvSpPr/>
              <p:nvPr/>
            </p:nvSpPr>
            <p:spPr>
              <a:xfrm>
                <a:off x="5840230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71"/>
              <p:cNvSpPr/>
              <p:nvPr/>
            </p:nvSpPr>
            <p:spPr>
              <a:xfrm>
                <a:off x="6008807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71"/>
              <p:cNvSpPr/>
              <p:nvPr/>
            </p:nvSpPr>
            <p:spPr>
              <a:xfrm>
                <a:off x="6177384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11" name="Google Shape;1311;p71"/>
          <p:cNvSpPr txBox="1">
            <a:spLocks noGrp="1"/>
          </p:cNvSpPr>
          <p:nvPr>
            <p:ph type="title" idx="5"/>
          </p:nvPr>
        </p:nvSpPr>
        <p:spPr>
          <a:xfrm>
            <a:off x="4166209" y="1515190"/>
            <a:ext cx="647361" cy="6180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 panose="020B0604020202020204" charset="0"/>
              </a:rPr>
              <a:t>02</a:t>
            </a:r>
            <a:endParaRPr>
              <a:latin typeface="Quicksand" panose="020B0604020202020204" charset="0"/>
            </a:endParaRPr>
          </a:p>
        </p:txBody>
      </p:sp>
      <p:sp>
        <p:nvSpPr>
          <p:cNvPr id="1312" name="Google Shape;1312;p71"/>
          <p:cNvSpPr txBox="1">
            <a:spLocks noGrp="1"/>
          </p:cNvSpPr>
          <p:nvPr>
            <p:ph type="ctrTitle"/>
          </p:nvPr>
        </p:nvSpPr>
        <p:spPr>
          <a:xfrm>
            <a:off x="4934725" y="1037715"/>
            <a:ext cx="3489000" cy="367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latin typeface="Quicksand" panose="020B0604020202020204" charset="0"/>
              </a:rPr>
              <a:t>Sơ </a:t>
            </a:r>
            <a:r>
              <a:rPr lang="vi-VN" sz="2000" dirty="0" err="1">
                <a:latin typeface="Quicksand" panose="020B0604020202020204" charset="0"/>
              </a:rPr>
              <a:t>đồ</a:t>
            </a:r>
            <a:r>
              <a:rPr lang="vi-VN" sz="2000" dirty="0">
                <a:latin typeface="Quicksand" panose="020B0604020202020204" charset="0"/>
              </a:rPr>
              <a:t> </a:t>
            </a:r>
            <a:r>
              <a:rPr lang="vi-VN" sz="2000" dirty="0" err="1">
                <a:latin typeface="Quicksand" panose="020B0604020202020204" charset="0"/>
              </a:rPr>
              <a:t>usecase</a:t>
            </a:r>
            <a:endParaRPr sz="2000" dirty="0">
              <a:latin typeface="Quicksand" panose="020B0604020202020204" charset="0"/>
            </a:endParaRPr>
          </a:p>
        </p:txBody>
      </p:sp>
      <p:sp>
        <p:nvSpPr>
          <p:cNvPr id="1314" name="Google Shape;1314;p71"/>
          <p:cNvSpPr txBox="1">
            <a:spLocks noGrp="1"/>
          </p:cNvSpPr>
          <p:nvPr>
            <p:ph type="ctrTitle" idx="6"/>
          </p:nvPr>
        </p:nvSpPr>
        <p:spPr>
          <a:xfrm>
            <a:off x="4975062" y="2254347"/>
            <a:ext cx="3489000" cy="367500"/>
          </a:xfrm>
          <a:prstGeom prst="rect">
            <a:avLst/>
          </a:prstGeom>
        </p:spPr>
        <p:txBody>
          <a:bodyPr spcFirstLastPara="1" wrap="square" lIns="91425" tIns="91425" rIns="457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 err="1">
                <a:latin typeface="Quicksand" panose="020B0604020202020204" charset="0"/>
              </a:rPr>
              <a:t>Build</a:t>
            </a:r>
            <a:r>
              <a:rPr lang="vi-VN" sz="2000" dirty="0">
                <a:latin typeface="Quicksand" panose="020B0604020202020204" charset="0"/>
              </a:rPr>
              <a:t> </a:t>
            </a:r>
            <a:r>
              <a:rPr lang="vi-VN" sz="2000" dirty="0" err="1">
                <a:latin typeface="Quicksand" panose="020B0604020202020204" charset="0"/>
              </a:rPr>
              <a:t>Spring</a:t>
            </a:r>
            <a:r>
              <a:rPr lang="vi-VN" sz="2000" dirty="0">
                <a:latin typeface="Quicksand" panose="020B0604020202020204" charset="0"/>
              </a:rPr>
              <a:t> </a:t>
            </a:r>
            <a:r>
              <a:rPr lang="vi-VN" sz="2000" dirty="0" err="1">
                <a:latin typeface="Quicksand" panose="020B0604020202020204" charset="0"/>
              </a:rPr>
              <a:t>Security</a:t>
            </a:r>
            <a:endParaRPr sz="2000" dirty="0">
              <a:latin typeface="Quicksand" panose="020B0604020202020204" charset="0"/>
            </a:endParaRPr>
          </a:p>
        </p:txBody>
      </p:sp>
      <p:sp>
        <p:nvSpPr>
          <p:cNvPr id="1315" name="Google Shape;1315;p71"/>
          <p:cNvSpPr txBox="1">
            <a:spLocks noGrp="1"/>
          </p:cNvSpPr>
          <p:nvPr>
            <p:ph type="ctrTitle" idx="3"/>
          </p:nvPr>
        </p:nvSpPr>
        <p:spPr>
          <a:xfrm>
            <a:off x="4953836" y="1652747"/>
            <a:ext cx="3489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latin typeface="Quicksand" panose="020B0604020202020204" charset="0"/>
              </a:rPr>
              <a:t>Sơ </a:t>
            </a:r>
            <a:r>
              <a:rPr lang="vi-VN" sz="2000" dirty="0" err="1">
                <a:latin typeface="Quicksand" panose="020B0604020202020204" charset="0"/>
              </a:rPr>
              <a:t>đồ</a:t>
            </a:r>
            <a:r>
              <a:rPr lang="vi-VN" sz="2000" dirty="0">
                <a:latin typeface="Quicksand" panose="020B0604020202020204" charset="0"/>
              </a:rPr>
              <a:t> </a:t>
            </a:r>
            <a:r>
              <a:rPr lang="vi-VN" sz="2000" dirty="0" err="1">
                <a:latin typeface="Quicksand" panose="020B0604020202020204" charset="0"/>
              </a:rPr>
              <a:t>lớp</a:t>
            </a:r>
            <a:endParaRPr sz="2000" dirty="0">
              <a:latin typeface="Quicksand" panose="020B0604020202020204" charset="0"/>
            </a:endParaRPr>
          </a:p>
        </p:txBody>
      </p:sp>
      <p:sp>
        <p:nvSpPr>
          <p:cNvPr id="1316" name="Google Shape;1316;p71"/>
          <p:cNvSpPr txBox="1">
            <a:spLocks noGrp="1"/>
          </p:cNvSpPr>
          <p:nvPr>
            <p:ph type="ctrTitle" idx="14"/>
          </p:nvPr>
        </p:nvSpPr>
        <p:spPr>
          <a:xfrm>
            <a:off x="4954136" y="3979970"/>
            <a:ext cx="3848488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 err="1">
                <a:latin typeface="Quicksand" panose="020B0604020202020204" charset="0"/>
              </a:rPr>
              <a:t>Chức</a:t>
            </a:r>
            <a:r>
              <a:rPr lang="vi-VN" sz="2000" dirty="0">
                <a:latin typeface="Quicksand" panose="020B0604020202020204" charset="0"/>
              </a:rPr>
              <a:t> năng </a:t>
            </a:r>
            <a:r>
              <a:rPr lang="vi-VN" sz="2000" dirty="0" err="1">
                <a:latin typeface="Quicksand" panose="020B0604020202020204" charset="0"/>
              </a:rPr>
              <a:t>dành</a:t>
            </a:r>
            <a:r>
              <a:rPr lang="vi-VN" sz="2000" dirty="0">
                <a:latin typeface="Quicksand" panose="020B0604020202020204" charset="0"/>
              </a:rPr>
              <a:t> cho công ty</a:t>
            </a:r>
            <a:endParaRPr sz="2000" dirty="0">
              <a:latin typeface="Quicksand" panose="020B0604020202020204" charset="0"/>
            </a:endParaRPr>
          </a:p>
        </p:txBody>
      </p:sp>
      <p:sp>
        <p:nvSpPr>
          <p:cNvPr id="1319" name="Google Shape;1319;p71"/>
          <p:cNvSpPr txBox="1">
            <a:spLocks noGrp="1"/>
          </p:cNvSpPr>
          <p:nvPr>
            <p:ph type="title" idx="8"/>
          </p:nvPr>
        </p:nvSpPr>
        <p:spPr>
          <a:xfrm>
            <a:off x="4183511" y="2132454"/>
            <a:ext cx="651285" cy="6180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 panose="020B0604020202020204" charset="0"/>
              </a:rPr>
              <a:t>03</a:t>
            </a:r>
            <a:endParaRPr>
              <a:latin typeface="Quicksand" panose="020B0604020202020204" charset="0"/>
            </a:endParaRPr>
          </a:p>
        </p:txBody>
      </p:sp>
      <p:sp>
        <p:nvSpPr>
          <p:cNvPr id="1321" name="Google Shape;1321;p71"/>
          <p:cNvSpPr txBox="1">
            <a:spLocks noGrp="1"/>
          </p:cNvSpPr>
          <p:nvPr>
            <p:ph type="title" idx="13"/>
          </p:nvPr>
        </p:nvSpPr>
        <p:spPr>
          <a:xfrm>
            <a:off x="4185645" y="3872077"/>
            <a:ext cx="651285" cy="6180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 panose="020B0604020202020204" charset="0"/>
              </a:rPr>
              <a:t>06</a:t>
            </a:r>
            <a:endParaRPr>
              <a:latin typeface="Quicksand" panose="020B0604020202020204" charset="0"/>
            </a:endParaRPr>
          </a:p>
        </p:txBody>
      </p:sp>
      <p:sp>
        <p:nvSpPr>
          <p:cNvPr id="1322" name="Google Shape;1322;p71"/>
          <p:cNvSpPr txBox="1">
            <a:spLocks noGrp="1"/>
          </p:cNvSpPr>
          <p:nvPr>
            <p:ph type="title" idx="15"/>
          </p:nvPr>
        </p:nvSpPr>
        <p:spPr>
          <a:xfrm>
            <a:off x="822750" y="2035128"/>
            <a:ext cx="28359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Quicksand" panose="020B0604020202020204" charset="0"/>
              </a:rPr>
              <a:t>Nội dung</a:t>
            </a:r>
            <a:endParaRPr sz="4400">
              <a:latin typeface="Quicksand" panose="020B0604020202020204" charset="0"/>
            </a:endParaRPr>
          </a:p>
        </p:txBody>
      </p:sp>
      <p:grpSp>
        <p:nvGrpSpPr>
          <p:cNvPr id="1323" name="Google Shape;1323;p71"/>
          <p:cNvGrpSpPr/>
          <p:nvPr/>
        </p:nvGrpSpPr>
        <p:grpSpPr>
          <a:xfrm>
            <a:off x="1964262" y="3133859"/>
            <a:ext cx="1422619" cy="908118"/>
            <a:chOff x="1964262" y="3133859"/>
            <a:chExt cx="1422619" cy="908118"/>
          </a:xfrm>
        </p:grpSpPr>
        <p:grpSp>
          <p:nvGrpSpPr>
            <p:cNvPr id="1324" name="Google Shape;1324;p71"/>
            <p:cNvGrpSpPr/>
            <p:nvPr/>
          </p:nvGrpSpPr>
          <p:grpSpPr>
            <a:xfrm>
              <a:off x="2627043" y="3133859"/>
              <a:ext cx="759839" cy="908118"/>
              <a:chOff x="7948975" y="1691400"/>
              <a:chExt cx="623125" cy="744725"/>
            </a:xfrm>
          </p:grpSpPr>
          <p:sp>
            <p:nvSpPr>
              <p:cNvPr id="1325" name="Google Shape;1325;p71"/>
              <p:cNvSpPr/>
              <p:nvPr/>
            </p:nvSpPr>
            <p:spPr>
              <a:xfrm>
                <a:off x="7948975" y="1770425"/>
                <a:ext cx="623125" cy="665700"/>
              </a:xfrm>
              <a:custGeom>
                <a:avLst/>
                <a:gdLst/>
                <a:ahLst/>
                <a:cxnLst/>
                <a:rect l="l" t="t" r="r" b="b"/>
                <a:pathLst>
                  <a:path w="24925" h="26628" extrusionOk="0">
                    <a:moveTo>
                      <a:pt x="1" y="1"/>
                    </a:moveTo>
                    <a:lnTo>
                      <a:pt x="1" y="25199"/>
                    </a:lnTo>
                    <a:cubicBezTo>
                      <a:pt x="1" y="25989"/>
                      <a:pt x="639" y="26627"/>
                      <a:pt x="1429" y="26627"/>
                    </a:cubicBezTo>
                    <a:lnTo>
                      <a:pt x="23436" y="26627"/>
                    </a:lnTo>
                    <a:cubicBezTo>
                      <a:pt x="24226" y="26627"/>
                      <a:pt x="24864" y="25989"/>
                      <a:pt x="24925" y="25199"/>
                    </a:cubicBezTo>
                    <a:lnTo>
                      <a:pt x="2492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71"/>
              <p:cNvSpPr/>
              <p:nvPr/>
            </p:nvSpPr>
            <p:spPr>
              <a:xfrm>
                <a:off x="7948975" y="1691400"/>
                <a:ext cx="623125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24925" h="3132" extrusionOk="0">
                    <a:moveTo>
                      <a:pt x="1429" y="0"/>
                    </a:moveTo>
                    <a:cubicBezTo>
                      <a:pt x="639" y="0"/>
                      <a:pt x="1" y="639"/>
                      <a:pt x="1" y="1459"/>
                    </a:cubicBezTo>
                    <a:lnTo>
                      <a:pt x="1" y="3131"/>
                    </a:lnTo>
                    <a:lnTo>
                      <a:pt x="24925" y="3131"/>
                    </a:lnTo>
                    <a:lnTo>
                      <a:pt x="24925" y="1459"/>
                    </a:lnTo>
                    <a:cubicBezTo>
                      <a:pt x="24864" y="639"/>
                      <a:pt x="24226" y="0"/>
                      <a:pt x="234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71"/>
              <p:cNvSpPr/>
              <p:nvPr/>
            </p:nvSpPr>
            <p:spPr>
              <a:xfrm>
                <a:off x="7995325" y="1717225"/>
                <a:ext cx="2435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74" extrusionOk="0">
                    <a:moveTo>
                      <a:pt x="487" y="1"/>
                    </a:moveTo>
                    <a:cubicBezTo>
                      <a:pt x="213" y="1"/>
                      <a:pt x="1" y="214"/>
                      <a:pt x="1" y="487"/>
                    </a:cubicBezTo>
                    <a:cubicBezTo>
                      <a:pt x="1" y="761"/>
                      <a:pt x="213" y="974"/>
                      <a:pt x="487" y="974"/>
                    </a:cubicBezTo>
                    <a:cubicBezTo>
                      <a:pt x="761" y="974"/>
                      <a:pt x="973" y="761"/>
                      <a:pt x="973" y="487"/>
                    </a:cubicBezTo>
                    <a:cubicBezTo>
                      <a:pt x="973" y="214"/>
                      <a:pt x="791" y="1"/>
                      <a:pt x="487" y="1"/>
                    </a:cubicBezTo>
                    <a:close/>
                  </a:path>
                </a:pathLst>
              </a:custGeom>
              <a:solidFill>
                <a:srgbClr val="FFC3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71"/>
              <p:cNvSpPr/>
              <p:nvPr/>
            </p:nvSpPr>
            <p:spPr>
              <a:xfrm>
                <a:off x="8049275" y="1717225"/>
                <a:ext cx="2435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74" extrusionOk="0">
                    <a:moveTo>
                      <a:pt x="487" y="1"/>
                    </a:moveTo>
                    <a:cubicBezTo>
                      <a:pt x="244" y="1"/>
                      <a:pt x="1" y="214"/>
                      <a:pt x="1" y="487"/>
                    </a:cubicBezTo>
                    <a:cubicBezTo>
                      <a:pt x="1" y="761"/>
                      <a:pt x="214" y="974"/>
                      <a:pt x="487" y="974"/>
                    </a:cubicBezTo>
                    <a:cubicBezTo>
                      <a:pt x="761" y="974"/>
                      <a:pt x="973" y="761"/>
                      <a:pt x="973" y="487"/>
                    </a:cubicBezTo>
                    <a:cubicBezTo>
                      <a:pt x="973" y="214"/>
                      <a:pt x="761" y="1"/>
                      <a:pt x="487" y="1"/>
                    </a:cubicBezTo>
                    <a:close/>
                  </a:path>
                </a:pathLst>
              </a:custGeom>
              <a:solidFill>
                <a:srgbClr val="F5D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71"/>
              <p:cNvSpPr/>
              <p:nvPr/>
            </p:nvSpPr>
            <p:spPr>
              <a:xfrm>
                <a:off x="8103225" y="1717225"/>
                <a:ext cx="2510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74" extrusionOk="0">
                    <a:moveTo>
                      <a:pt x="518" y="1"/>
                    </a:moveTo>
                    <a:cubicBezTo>
                      <a:pt x="244" y="1"/>
                      <a:pt x="1" y="214"/>
                      <a:pt x="1" y="487"/>
                    </a:cubicBezTo>
                    <a:cubicBezTo>
                      <a:pt x="1" y="761"/>
                      <a:pt x="244" y="974"/>
                      <a:pt x="518" y="974"/>
                    </a:cubicBezTo>
                    <a:cubicBezTo>
                      <a:pt x="761" y="974"/>
                      <a:pt x="1004" y="761"/>
                      <a:pt x="1004" y="487"/>
                    </a:cubicBezTo>
                    <a:cubicBezTo>
                      <a:pt x="1004" y="214"/>
                      <a:pt x="761" y="1"/>
                      <a:pt x="518" y="1"/>
                    </a:cubicBezTo>
                    <a:close/>
                  </a:path>
                </a:pathLst>
              </a:custGeom>
              <a:solidFill>
                <a:srgbClr val="6AEB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71"/>
              <p:cNvSpPr/>
              <p:nvPr/>
            </p:nvSpPr>
            <p:spPr>
              <a:xfrm>
                <a:off x="8015075" y="1863125"/>
                <a:ext cx="95025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01" extrusionOk="0">
                    <a:moveTo>
                      <a:pt x="1916" y="1"/>
                    </a:moveTo>
                    <a:cubicBezTo>
                      <a:pt x="852" y="1"/>
                      <a:pt x="1" y="852"/>
                      <a:pt x="1" y="1916"/>
                    </a:cubicBezTo>
                    <a:cubicBezTo>
                      <a:pt x="1" y="2980"/>
                      <a:pt x="852" y="3800"/>
                      <a:pt x="1916" y="3800"/>
                    </a:cubicBezTo>
                    <a:cubicBezTo>
                      <a:pt x="2980" y="3800"/>
                      <a:pt x="3800" y="2980"/>
                      <a:pt x="3800" y="1916"/>
                    </a:cubicBezTo>
                    <a:cubicBezTo>
                      <a:pt x="3800" y="852"/>
                      <a:pt x="2980" y="1"/>
                      <a:pt x="19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71"/>
              <p:cNvSpPr/>
              <p:nvPr/>
            </p:nvSpPr>
            <p:spPr>
              <a:xfrm>
                <a:off x="8151100" y="1874525"/>
                <a:ext cx="3359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13436" h="913" extrusionOk="0">
                    <a:moveTo>
                      <a:pt x="426" y="1"/>
                    </a:moveTo>
                    <a:cubicBezTo>
                      <a:pt x="183" y="1"/>
                      <a:pt x="1" y="214"/>
                      <a:pt x="1" y="426"/>
                    </a:cubicBezTo>
                    <a:lnTo>
                      <a:pt x="1" y="518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13041" y="913"/>
                    </a:lnTo>
                    <a:cubicBezTo>
                      <a:pt x="13253" y="913"/>
                      <a:pt x="13436" y="730"/>
                      <a:pt x="13405" y="518"/>
                    </a:cubicBezTo>
                    <a:lnTo>
                      <a:pt x="13405" y="426"/>
                    </a:lnTo>
                    <a:cubicBezTo>
                      <a:pt x="13405" y="214"/>
                      <a:pt x="13223" y="1"/>
                      <a:pt x="129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71"/>
              <p:cNvSpPr/>
              <p:nvPr/>
            </p:nvSpPr>
            <p:spPr>
              <a:xfrm>
                <a:off x="8151100" y="1930000"/>
                <a:ext cx="18697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913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426"/>
                    </a:cubicBezTo>
                    <a:lnTo>
                      <a:pt x="1" y="487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7113" y="913"/>
                    </a:lnTo>
                    <a:cubicBezTo>
                      <a:pt x="7326" y="913"/>
                      <a:pt x="7478" y="730"/>
                      <a:pt x="7478" y="487"/>
                    </a:cubicBezTo>
                    <a:lnTo>
                      <a:pt x="7478" y="426"/>
                    </a:lnTo>
                    <a:cubicBezTo>
                      <a:pt x="7478" y="183"/>
                      <a:pt x="7296" y="1"/>
                      <a:pt x="7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71"/>
              <p:cNvSpPr/>
              <p:nvPr/>
            </p:nvSpPr>
            <p:spPr>
              <a:xfrm>
                <a:off x="8360825" y="1930000"/>
                <a:ext cx="540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913" extrusionOk="0">
                    <a:moveTo>
                      <a:pt x="457" y="1"/>
                    </a:moveTo>
                    <a:cubicBezTo>
                      <a:pt x="183" y="1"/>
                      <a:pt x="1" y="213"/>
                      <a:pt x="1" y="457"/>
                    </a:cubicBezTo>
                    <a:cubicBezTo>
                      <a:pt x="1" y="730"/>
                      <a:pt x="244" y="913"/>
                      <a:pt x="457" y="913"/>
                    </a:cubicBezTo>
                    <a:lnTo>
                      <a:pt x="1703" y="913"/>
                    </a:lnTo>
                    <a:cubicBezTo>
                      <a:pt x="1946" y="913"/>
                      <a:pt x="2129" y="730"/>
                      <a:pt x="2159" y="457"/>
                    </a:cubicBezTo>
                    <a:cubicBezTo>
                      <a:pt x="2159" y="183"/>
                      <a:pt x="1946" y="1"/>
                      <a:pt x="1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71"/>
              <p:cNvSpPr/>
              <p:nvPr/>
            </p:nvSpPr>
            <p:spPr>
              <a:xfrm>
                <a:off x="8015075" y="2030300"/>
                <a:ext cx="95025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01" extrusionOk="0">
                    <a:moveTo>
                      <a:pt x="1916" y="1"/>
                    </a:moveTo>
                    <a:cubicBezTo>
                      <a:pt x="852" y="1"/>
                      <a:pt x="1" y="852"/>
                      <a:pt x="1" y="1916"/>
                    </a:cubicBezTo>
                    <a:cubicBezTo>
                      <a:pt x="1" y="2980"/>
                      <a:pt x="852" y="3800"/>
                      <a:pt x="1916" y="3800"/>
                    </a:cubicBezTo>
                    <a:cubicBezTo>
                      <a:pt x="2980" y="3800"/>
                      <a:pt x="3800" y="2980"/>
                      <a:pt x="3800" y="1916"/>
                    </a:cubicBezTo>
                    <a:cubicBezTo>
                      <a:pt x="3800" y="852"/>
                      <a:pt x="2980" y="1"/>
                      <a:pt x="19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71"/>
              <p:cNvSpPr/>
              <p:nvPr/>
            </p:nvSpPr>
            <p:spPr>
              <a:xfrm>
                <a:off x="8151100" y="2041700"/>
                <a:ext cx="3359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13436" h="913" extrusionOk="0">
                    <a:moveTo>
                      <a:pt x="426" y="1"/>
                    </a:moveTo>
                    <a:cubicBezTo>
                      <a:pt x="183" y="1"/>
                      <a:pt x="1" y="214"/>
                      <a:pt x="1" y="426"/>
                    </a:cubicBezTo>
                    <a:lnTo>
                      <a:pt x="1" y="518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13041" y="913"/>
                    </a:lnTo>
                    <a:cubicBezTo>
                      <a:pt x="13253" y="913"/>
                      <a:pt x="13436" y="730"/>
                      <a:pt x="13405" y="518"/>
                    </a:cubicBezTo>
                    <a:lnTo>
                      <a:pt x="13405" y="426"/>
                    </a:lnTo>
                    <a:cubicBezTo>
                      <a:pt x="13405" y="214"/>
                      <a:pt x="13223" y="1"/>
                      <a:pt x="129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71"/>
              <p:cNvSpPr/>
              <p:nvPr/>
            </p:nvSpPr>
            <p:spPr>
              <a:xfrm>
                <a:off x="8151100" y="2097175"/>
                <a:ext cx="18697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913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426"/>
                    </a:cubicBezTo>
                    <a:lnTo>
                      <a:pt x="1" y="487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7113" y="913"/>
                    </a:lnTo>
                    <a:cubicBezTo>
                      <a:pt x="7326" y="913"/>
                      <a:pt x="7478" y="730"/>
                      <a:pt x="7478" y="487"/>
                    </a:cubicBezTo>
                    <a:lnTo>
                      <a:pt x="7478" y="426"/>
                    </a:lnTo>
                    <a:cubicBezTo>
                      <a:pt x="7478" y="183"/>
                      <a:pt x="7296" y="1"/>
                      <a:pt x="7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71"/>
              <p:cNvSpPr/>
              <p:nvPr/>
            </p:nvSpPr>
            <p:spPr>
              <a:xfrm>
                <a:off x="8360825" y="2097175"/>
                <a:ext cx="540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913" extrusionOk="0">
                    <a:moveTo>
                      <a:pt x="457" y="1"/>
                    </a:moveTo>
                    <a:cubicBezTo>
                      <a:pt x="183" y="1"/>
                      <a:pt x="1" y="213"/>
                      <a:pt x="1" y="457"/>
                    </a:cubicBezTo>
                    <a:cubicBezTo>
                      <a:pt x="1" y="730"/>
                      <a:pt x="244" y="913"/>
                      <a:pt x="457" y="913"/>
                    </a:cubicBezTo>
                    <a:lnTo>
                      <a:pt x="1703" y="913"/>
                    </a:lnTo>
                    <a:cubicBezTo>
                      <a:pt x="1946" y="913"/>
                      <a:pt x="2129" y="730"/>
                      <a:pt x="2159" y="457"/>
                    </a:cubicBezTo>
                    <a:cubicBezTo>
                      <a:pt x="2159" y="183"/>
                      <a:pt x="1946" y="1"/>
                      <a:pt x="1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71"/>
              <p:cNvSpPr/>
              <p:nvPr/>
            </p:nvSpPr>
            <p:spPr>
              <a:xfrm>
                <a:off x="8015075" y="2197475"/>
                <a:ext cx="95025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01" extrusionOk="0">
                    <a:moveTo>
                      <a:pt x="1916" y="1"/>
                    </a:moveTo>
                    <a:cubicBezTo>
                      <a:pt x="852" y="1"/>
                      <a:pt x="1" y="852"/>
                      <a:pt x="1" y="1916"/>
                    </a:cubicBezTo>
                    <a:cubicBezTo>
                      <a:pt x="1" y="2980"/>
                      <a:pt x="852" y="3800"/>
                      <a:pt x="1916" y="3800"/>
                    </a:cubicBezTo>
                    <a:cubicBezTo>
                      <a:pt x="2980" y="3800"/>
                      <a:pt x="3800" y="2980"/>
                      <a:pt x="3800" y="1916"/>
                    </a:cubicBezTo>
                    <a:cubicBezTo>
                      <a:pt x="3800" y="852"/>
                      <a:pt x="2980" y="1"/>
                      <a:pt x="19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71"/>
              <p:cNvSpPr/>
              <p:nvPr/>
            </p:nvSpPr>
            <p:spPr>
              <a:xfrm>
                <a:off x="8151100" y="2208875"/>
                <a:ext cx="3359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13436" h="913" extrusionOk="0">
                    <a:moveTo>
                      <a:pt x="426" y="1"/>
                    </a:moveTo>
                    <a:cubicBezTo>
                      <a:pt x="183" y="1"/>
                      <a:pt x="1" y="214"/>
                      <a:pt x="1" y="426"/>
                    </a:cubicBezTo>
                    <a:lnTo>
                      <a:pt x="1" y="518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13041" y="913"/>
                    </a:lnTo>
                    <a:cubicBezTo>
                      <a:pt x="13253" y="913"/>
                      <a:pt x="13436" y="730"/>
                      <a:pt x="13405" y="518"/>
                    </a:cubicBezTo>
                    <a:lnTo>
                      <a:pt x="13405" y="426"/>
                    </a:lnTo>
                    <a:cubicBezTo>
                      <a:pt x="13405" y="214"/>
                      <a:pt x="13223" y="1"/>
                      <a:pt x="129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71"/>
              <p:cNvSpPr/>
              <p:nvPr/>
            </p:nvSpPr>
            <p:spPr>
              <a:xfrm>
                <a:off x="8151100" y="2264350"/>
                <a:ext cx="18697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913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426"/>
                    </a:cubicBezTo>
                    <a:lnTo>
                      <a:pt x="1" y="487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7113" y="913"/>
                    </a:lnTo>
                    <a:cubicBezTo>
                      <a:pt x="7326" y="913"/>
                      <a:pt x="7478" y="730"/>
                      <a:pt x="7478" y="487"/>
                    </a:cubicBezTo>
                    <a:lnTo>
                      <a:pt x="7478" y="426"/>
                    </a:lnTo>
                    <a:cubicBezTo>
                      <a:pt x="7478" y="183"/>
                      <a:pt x="7296" y="1"/>
                      <a:pt x="7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71"/>
              <p:cNvSpPr/>
              <p:nvPr/>
            </p:nvSpPr>
            <p:spPr>
              <a:xfrm>
                <a:off x="8360825" y="2264350"/>
                <a:ext cx="540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913" extrusionOk="0">
                    <a:moveTo>
                      <a:pt x="457" y="1"/>
                    </a:moveTo>
                    <a:cubicBezTo>
                      <a:pt x="183" y="1"/>
                      <a:pt x="1" y="214"/>
                      <a:pt x="1" y="457"/>
                    </a:cubicBezTo>
                    <a:cubicBezTo>
                      <a:pt x="1" y="730"/>
                      <a:pt x="244" y="913"/>
                      <a:pt x="457" y="913"/>
                    </a:cubicBezTo>
                    <a:lnTo>
                      <a:pt x="1703" y="913"/>
                    </a:lnTo>
                    <a:cubicBezTo>
                      <a:pt x="1946" y="913"/>
                      <a:pt x="2129" y="730"/>
                      <a:pt x="2159" y="457"/>
                    </a:cubicBezTo>
                    <a:cubicBezTo>
                      <a:pt x="2159" y="183"/>
                      <a:pt x="1946" y="1"/>
                      <a:pt x="1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2" name="Google Shape;1342;p71"/>
            <p:cNvGrpSpPr/>
            <p:nvPr/>
          </p:nvGrpSpPr>
          <p:grpSpPr>
            <a:xfrm>
              <a:off x="1964262" y="3226627"/>
              <a:ext cx="758924" cy="321556"/>
              <a:chOff x="5021875" y="2898100"/>
              <a:chExt cx="622375" cy="263700"/>
            </a:xfrm>
          </p:grpSpPr>
          <p:sp>
            <p:nvSpPr>
              <p:cNvPr id="1343" name="Google Shape;1343;p71"/>
              <p:cNvSpPr/>
              <p:nvPr/>
            </p:nvSpPr>
            <p:spPr>
              <a:xfrm>
                <a:off x="5021875" y="2976375"/>
                <a:ext cx="622375" cy="185425"/>
              </a:xfrm>
              <a:custGeom>
                <a:avLst/>
                <a:gdLst/>
                <a:ahLst/>
                <a:cxnLst/>
                <a:rect l="l" t="t" r="r" b="b"/>
                <a:pathLst>
                  <a:path w="24895" h="7417" extrusionOk="0">
                    <a:moveTo>
                      <a:pt x="0" y="0"/>
                    </a:moveTo>
                    <a:lnTo>
                      <a:pt x="0" y="5988"/>
                    </a:lnTo>
                    <a:cubicBezTo>
                      <a:pt x="0" y="6779"/>
                      <a:pt x="669" y="7417"/>
                      <a:pt x="1459" y="7417"/>
                    </a:cubicBezTo>
                    <a:lnTo>
                      <a:pt x="23466" y="7417"/>
                    </a:lnTo>
                    <a:cubicBezTo>
                      <a:pt x="24256" y="7417"/>
                      <a:pt x="24894" y="6748"/>
                      <a:pt x="24894" y="5988"/>
                    </a:cubicBezTo>
                    <a:lnTo>
                      <a:pt x="248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71"/>
              <p:cNvSpPr/>
              <p:nvPr/>
            </p:nvSpPr>
            <p:spPr>
              <a:xfrm>
                <a:off x="5021875" y="2898100"/>
                <a:ext cx="62237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4895" h="3101" extrusionOk="0">
                    <a:moveTo>
                      <a:pt x="1459" y="1"/>
                    </a:moveTo>
                    <a:cubicBezTo>
                      <a:pt x="669" y="1"/>
                      <a:pt x="0" y="639"/>
                      <a:pt x="0" y="1429"/>
                    </a:cubicBezTo>
                    <a:lnTo>
                      <a:pt x="0" y="3101"/>
                    </a:lnTo>
                    <a:lnTo>
                      <a:pt x="24894" y="3101"/>
                    </a:lnTo>
                    <a:lnTo>
                      <a:pt x="24894" y="1429"/>
                    </a:lnTo>
                    <a:cubicBezTo>
                      <a:pt x="24894" y="639"/>
                      <a:pt x="24256" y="1"/>
                      <a:pt x="234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71"/>
              <p:cNvSpPr/>
              <p:nvPr/>
            </p:nvSpPr>
            <p:spPr>
              <a:xfrm>
                <a:off x="5069750" y="2922425"/>
                <a:ext cx="2432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004" extrusionOk="0">
                    <a:moveTo>
                      <a:pt x="487" y="0"/>
                    </a:moveTo>
                    <a:cubicBezTo>
                      <a:pt x="213" y="0"/>
                      <a:pt x="0" y="243"/>
                      <a:pt x="0" y="487"/>
                    </a:cubicBezTo>
                    <a:cubicBezTo>
                      <a:pt x="0" y="760"/>
                      <a:pt x="213" y="1003"/>
                      <a:pt x="487" y="1003"/>
                    </a:cubicBezTo>
                    <a:cubicBezTo>
                      <a:pt x="760" y="1003"/>
                      <a:pt x="973" y="760"/>
                      <a:pt x="973" y="487"/>
                    </a:cubicBezTo>
                    <a:cubicBezTo>
                      <a:pt x="973" y="243"/>
                      <a:pt x="760" y="0"/>
                      <a:pt x="487" y="0"/>
                    </a:cubicBezTo>
                    <a:close/>
                  </a:path>
                </a:pathLst>
              </a:custGeom>
              <a:solidFill>
                <a:srgbClr val="FFC3D0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71"/>
              <p:cNvSpPr/>
              <p:nvPr/>
            </p:nvSpPr>
            <p:spPr>
              <a:xfrm>
                <a:off x="5122925" y="2922425"/>
                <a:ext cx="243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04" extrusionOk="0">
                    <a:moveTo>
                      <a:pt x="487" y="0"/>
                    </a:moveTo>
                    <a:cubicBezTo>
                      <a:pt x="214" y="0"/>
                      <a:pt x="1" y="243"/>
                      <a:pt x="1" y="487"/>
                    </a:cubicBezTo>
                    <a:cubicBezTo>
                      <a:pt x="1" y="760"/>
                      <a:pt x="214" y="1003"/>
                      <a:pt x="487" y="1003"/>
                    </a:cubicBezTo>
                    <a:cubicBezTo>
                      <a:pt x="761" y="1003"/>
                      <a:pt x="974" y="760"/>
                      <a:pt x="974" y="487"/>
                    </a:cubicBezTo>
                    <a:cubicBezTo>
                      <a:pt x="974" y="243"/>
                      <a:pt x="791" y="0"/>
                      <a:pt x="487" y="0"/>
                    </a:cubicBezTo>
                    <a:close/>
                  </a:path>
                </a:pathLst>
              </a:custGeom>
              <a:solidFill>
                <a:srgbClr val="F5D79B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71"/>
              <p:cNvSpPr/>
              <p:nvPr/>
            </p:nvSpPr>
            <p:spPr>
              <a:xfrm>
                <a:off x="5176875" y="2922425"/>
                <a:ext cx="243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04" extrusionOk="0">
                    <a:moveTo>
                      <a:pt x="487" y="0"/>
                    </a:moveTo>
                    <a:cubicBezTo>
                      <a:pt x="214" y="0"/>
                      <a:pt x="1" y="243"/>
                      <a:pt x="1" y="487"/>
                    </a:cubicBezTo>
                    <a:cubicBezTo>
                      <a:pt x="1" y="760"/>
                      <a:pt x="214" y="1003"/>
                      <a:pt x="487" y="1003"/>
                    </a:cubicBezTo>
                    <a:cubicBezTo>
                      <a:pt x="761" y="1003"/>
                      <a:pt x="974" y="760"/>
                      <a:pt x="974" y="487"/>
                    </a:cubicBezTo>
                    <a:cubicBezTo>
                      <a:pt x="974" y="243"/>
                      <a:pt x="761" y="0"/>
                      <a:pt x="487" y="0"/>
                    </a:cubicBezTo>
                    <a:close/>
                  </a:path>
                </a:pathLst>
              </a:custGeom>
              <a:solidFill>
                <a:srgbClr val="6AEBE7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71"/>
              <p:cNvSpPr/>
              <p:nvPr/>
            </p:nvSpPr>
            <p:spPr>
              <a:xfrm>
                <a:off x="5088750" y="3020450"/>
                <a:ext cx="950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0" extrusionOk="0">
                    <a:moveTo>
                      <a:pt x="1885" y="0"/>
                    </a:moveTo>
                    <a:cubicBezTo>
                      <a:pt x="821" y="0"/>
                      <a:pt x="0" y="821"/>
                      <a:pt x="0" y="1885"/>
                    </a:cubicBezTo>
                    <a:cubicBezTo>
                      <a:pt x="0" y="2949"/>
                      <a:pt x="821" y="3800"/>
                      <a:pt x="1885" y="3800"/>
                    </a:cubicBezTo>
                    <a:cubicBezTo>
                      <a:pt x="2948" y="3800"/>
                      <a:pt x="3800" y="2949"/>
                      <a:pt x="3800" y="1885"/>
                    </a:cubicBezTo>
                    <a:cubicBezTo>
                      <a:pt x="3800" y="821"/>
                      <a:pt x="2918" y="0"/>
                      <a:pt x="18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71"/>
              <p:cNvSpPr/>
              <p:nvPr/>
            </p:nvSpPr>
            <p:spPr>
              <a:xfrm>
                <a:off x="5225525" y="3031850"/>
                <a:ext cx="33512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13405" h="913" extrusionOk="0">
                    <a:moveTo>
                      <a:pt x="426" y="0"/>
                    </a:moveTo>
                    <a:cubicBezTo>
                      <a:pt x="183" y="0"/>
                      <a:pt x="0" y="183"/>
                      <a:pt x="0" y="426"/>
                    </a:cubicBezTo>
                    <a:lnTo>
                      <a:pt x="0" y="487"/>
                    </a:lnTo>
                    <a:cubicBezTo>
                      <a:pt x="0" y="730"/>
                      <a:pt x="183" y="912"/>
                      <a:pt x="426" y="912"/>
                    </a:cubicBezTo>
                    <a:lnTo>
                      <a:pt x="12979" y="912"/>
                    </a:lnTo>
                    <a:cubicBezTo>
                      <a:pt x="13222" y="912"/>
                      <a:pt x="13405" y="730"/>
                      <a:pt x="13405" y="487"/>
                    </a:cubicBezTo>
                    <a:lnTo>
                      <a:pt x="13405" y="426"/>
                    </a:lnTo>
                    <a:cubicBezTo>
                      <a:pt x="13405" y="183"/>
                      <a:pt x="13222" y="0"/>
                      <a:pt x="129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71"/>
              <p:cNvSpPr/>
              <p:nvPr/>
            </p:nvSpPr>
            <p:spPr>
              <a:xfrm>
                <a:off x="5225525" y="3086550"/>
                <a:ext cx="18695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913" extrusionOk="0">
                    <a:moveTo>
                      <a:pt x="426" y="1"/>
                    </a:moveTo>
                    <a:cubicBezTo>
                      <a:pt x="183" y="1"/>
                      <a:pt x="0" y="183"/>
                      <a:pt x="0" y="426"/>
                    </a:cubicBezTo>
                    <a:lnTo>
                      <a:pt x="0" y="517"/>
                    </a:lnTo>
                    <a:cubicBezTo>
                      <a:pt x="0" y="730"/>
                      <a:pt x="183" y="913"/>
                      <a:pt x="426" y="913"/>
                    </a:cubicBezTo>
                    <a:lnTo>
                      <a:pt x="7052" y="913"/>
                    </a:lnTo>
                    <a:cubicBezTo>
                      <a:pt x="7295" y="913"/>
                      <a:pt x="7478" y="730"/>
                      <a:pt x="7478" y="517"/>
                    </a:cubicBezTo>
                    <a:lnTo>
                      <a:pt x="7478" y="426"/>
                    </a:lnTo>
                    <a:cubicBezTo>
                      <a:pt x="7478" y="183"/>
                      <a:pt x="7295" y="1"/>
                      <a:pt x="70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71"/>
              <p:cNvSpPr/>
              <p:nvPr/>
            </p:nvSpPr>
            <p:spPr>
              <a:xfrm>
                <a:off x="5434500" y="3086550"/>
                <a:ext cx="5397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913" extrusionOk="0">
                    <a:moveTo>
                      <a:pt x="456" y="1"/>
                    </a:moveTo>
                    <a:cubicBezTo>
                      <a:pt x="183" y="1"/>
                      <a:pt x="0" y="244"/>
                      <a:pt x="0" y="457"/>
                    </a:cubicBezTo>
                    <a:cubicBezTo>
                      <a:pt x="0" y="730"/>
                      <a:pt x="213" y="913"/>
                      <a:pt x="456" y="913"/>
                    </a:cubicBezTo>
                    <a:lnTo>
                      <a:pt x="1702" y="913"/>
                    </a:lnTo>
                    <a:cubicBezTo>
                      <a:pt x="1945" y="913"/>
                      <a:pt x="2128" y="730"/>
                      <a:pt x="2158" y="457"/>
                    </a:cubicBezTo>
                    <a:cubicBezTo>
                      <a:pt x="2158" y="214"/>
                      <a:pt x="1945" y="1"/>
                      <a:pt x="17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52" name="Google Shape;1352;p71"/>
          <p:cNvSpPr/>
          <p:nvPr/>
        </p:nvSpPr>
        <p:spPr>
          <a:xfrm>
            <a:off x="1104750" y="3455500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71"/>
          <p:cNvSpPr/>
          <p:nvPr/>
        </p:nvSpPr>
        <p:spPr>
          <a:xfrm>
            <a:off x="2029150" y="3811138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71"/>
          <p:cNvSpPr txBox="1">
            <a:spLocks noGrp="1"/>
          </p:cNvSpPr>
          <p:nvPr>
            <p:ph type="title" idx="2"/>
          </p:nvPr>
        </p:nvSpPr>
        <p:spPr>
          <a:xfrm>
            <a:off x="4166209" y="931326"/>
            <a:ext cx="647361" cy="6133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 panose="020B0604020202020204" charset="0"/>
              </a:rPr>
              <a:t>01</a:t>
            </a:r>
            <a:endParaRPr>
              <a:latin typeface="Quicksand" panose="020B0604020202020204" charset="0"/>
            </a:endParaRPr>
          </a:p>
        </p:txBody>
      </p:sp>
      <p:sp>
        <p:nvSpPr>
          <p:cNvPr id="2" name="Google Shape;1314;p71">
            <a:extLst>
              <a:ext uri="{FF2B5EF4-FFF2-40B4-BE49-F238E27FC236}">
                <a16:creationId xmlns:a16="http://schemas.microsoft.com/office/drawing/2014/main" id="{405D9CD9-5FB4-34E4-0F6A-17DA0E40F140}"/>
              </a:ext>
            </a:extLst>
          </p:cNvPr>
          <p:cNvSpPr txBox="1">
            <a:spLocks/>
          </p:cNvSpPr>
          <p:nvPr/>
        </p:nvSpPr>
        <p:spPr>
          <a:xfrm>
            <a:off x="4975062" y="2845553"/>
            <a:ext cx="3620298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457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rbitron"/>
              <a:buNone/>
              <a:defRPr sz="1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nk One"/>
              <a:buNone/>
              <a:defRPr sz="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nk One"/>
              <a:buNone/>
              <a:defRPr sz="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nk One"/>
              <a:buNone/>
              <a:defRPr sz="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nk One"/>
              <a:buNone/>
              <a:defRPr sz="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nk One"/>
              <a:buNone/>
              <a:defRPr sz="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nk One"/>
              <a:buNone/>
              <a:defRPr sz="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nk One"/>
              <a:buNone/>
              <a:defRPr sz="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nk One"/>
              <a:buNone/>
              <a:defRPr sz="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r>
              <a:rPr lang="vi-VN" sz="2000" dirty="0" err="1">
                <a:latin typeface="Quicksand" panose="020B0604020202020204" charset="0"/>
              </a:rPr>
              <a:t>Demo</a:t>
            </a:r>
            <a:r>
              <a:rPr lang="vi-VN" sz="2000" dirty="0">
                <a:latin typeface="Quicksand" panose="020B0604020202020204" charset="0"/>
              </a:rPr>
              <a:t> đăng </a:t>
            </a:r>
            <a:r>
              <a:rPr lang="vi-VN" sz="2000" dirty="0" err="1">
                <a:latin typeface="Quicksand" panose="020B0604020202020204" charset="0"/>
              </a:rPr>
              <a:t>nhập</a:t>
            </a:r>
            <a:r>
              <a:rPr lang="vi-VN" sz="2000" dirty="0">
                <a:latin typeface="Quicksand" panose="020B0604020202020204" charset="0"/>
              </a:rPr>
              <a:t> – đăng </a:t>
            </a:r>
            <a:r>
              <a:rPr lang="vi-VN" sz="2000" dirty="0" err="1">
                <a:latin typeface="Quicksand" panose="020B0604020202020204" charset="0"/>
              </a:rPr>
              <a:t>ký</a:t>
            </a:r>
            <a:endParaRPr lang="en-US" sz="2000" dirty="0">
              <a:latin typeface="Quicksand" panose="020B0604020202020204" charset="0"/>
            </a:endParaRPr>
          </a:p>
        </p:txBody>
      </p:sp>
      <p:sp>
        <p:nvSpPr>
          <p:cNvPr id="3" name="Google Shape;1319;p71">
            <a:extLst>
              <a:ext uri="{FF2B5EF4-FFF2-40B4-BE49-F238E27FC236}">
                <a16:creationId xmlns:a16="http://schemas.microsoft.com/office/drawing/2014/main" id="{13109CDE-78CD-B606-7836-B15576AA0D82}"/>
              </a:ext>
            </a:extLst>
          </p:cNvPr>
          <p:cNvSpPr txBox="1">
            <a:spLocks/>
          </p:cNvSpPr>
          <p:nvPr/>
        </p:nvSpPr>
        <p:spPr>
          <a:xfrm>
            <a:off x="4183511" y="2723660"/>
            <a:ext cx="651285" cy="61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rbitron"/>
              <a:buNone/>
              <a:defRPr sz="2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ctr"/>
            <a:r>
              <a:rPr lang="en">
                <a:latin typeface="Quicksand" panose="020B0604020202020204" charset="0"/>
              </a:rPr>
              <a:t>04</a:t>
            </a:r>
          </a:p>
        </p:txBody>
      </p:sp>
      <p:sp>
        <p:nvSpPr>
          <p:cNvPr id="4" name="Google Shape;1316;p71">
            <a:extLst>
              <a:ext uri="{FF2B5EF4-FFF2-40B4-BE49-F238E27FC236}">
                <a16:creationId xmlns:a16="http://schemas.microsoft.com/office/drawing/2014/main" id="{B8CEE427-0EDD-31B0-026C-4F7BB854693B}"/>
              </a:ext>
            </a:extLst>
          </p:cNvPr>
          <p:cNvSpPr txBox="1">
            <a:spLocks/>
          </p:cNvSpPr>
          <p:nvPr/>
        </p:nvSpPr>
        <p:spPr>
          <a:xfrm>
            <a:off x="4943274" y="3417555"/>
            <a:ext cx="385935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rbitron"/>
              <a:buNone/>
              <a:defRPr sz="1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nk One"/>
              <a:buNone/>
              <a:defRPr sz="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nk One"/>
              <a:buNone/>
              <a:defRPr sz="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nk One"/>
              <a:buNone/>
              <a:defRPr sz="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nk One"/>
              <a:buNone/>
              <a:defRPr sz="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nk One"/>
              <a:buNone/>
              <a:defRPr sz="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nk One"/>
              <a:buNone/>
              <a:defRPr sz="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nk One"/>
              <a:buNone/>
              <a:defRPr sz="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nk One"/>
              <a:buNone/>
              <a:defRPr sz="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r>
              <a:rPr lang="vi-VN" sz="2000" dirty="0" err="1">
                <a:latin typeface="Quicksand" panose="020B0604020202020204" charset="0"/>
              </a:rPr>
              <a:t>Chức</a:t>
            </a:r>
            <a:r>
              <a:rPr lang="vi-VN" sz="2000" dirty="0">
                <a:latin typeface="Quicksand" panose="020B0604020202020204" charset="0"/>
              </a:rPr>
              <a:t> năng </a:t>
            </a:r>
            <a:r>
              <a:rPr lang="vi-VN" sz="2000" dirty="0" err="1">
                <a:latin typeface="Quicksand" panose="020B0604020202020204" charset="0"/>
              </a:rPr>
              <a:t>dành</a:t>
            </a:r>
            <a:r>
              <a:rPr lang="vi-VN" sz="2000" dirty="0">
                <a:latin typeface="Quicksand" panose="020B0604020202020204" charset="0"/>
              </a:rPr>
              <a:t> cho </a:t>
            </a:r>
            <a:r>
              <a:rPr lang="vi-VN" sz="2000" dirty="0" err="1">
                <a:latin typeface="Quicksand" panose="020B0604020202020204" charset="0"/>
              </a:rPr>
              <a:t>ứng</a:t>
            </a:r>
            <a:r>
              <a:rPr lang="vi-VN" sz="2000" dirty="0">
                <a:latin typeface="Quicksand" panose="020B0604020202020204" charset="0"/>
              </a:rPr>
              <a:t> viên</a:t>
            </a:r>
            <a:endParaRPr lang="en-US" sz="2000" dirty="0">
              <a:latin typeface="Quicksand" panose="020B0604020202020204" charset="0"/>
            </a:endParaRPr>
          </a:p>
        </p:txBody>
      </p:sp>
      <p:sp>
        <p:nvSpPr>
          <p:cNvPr id="5" name="Google Shape;1321;p71">
            <a:extLst>
              <a:ext uri="{FF2B5EF4-FFF2-40B4-BE49-F238E27FC236}">
                <a16:creationId xmlns:a16="http://schemas.microsoft.com/office/drawing/2014/main" id="{5EB8BE15-C950-DF90-BDCD-57809B9D1019}"/>
              </a:ext>
            </a:extLst>
          </p:cNvPr>
          <p:cNvSpPr txBox="1">
            <a:spLocks/>
          </p:cNvSpPr>
          <p:nvPr/>
        </p:nvSpPr>
        <p:spPr>
          <a:xfrm>
            <a:off x="4174783" y="3309662"/>
            <a:ext cx="651285" cy="61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rbitron"/>
              <a:buNone/>
              <a:defRPr sz="2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ctr"/>
            <a:r>
              <a:rPr lang="en">
                <a:latin typeface="Quicksand" panose="020B0604020202020204" charset="0"/>
              </a:rPr>
              <a:t>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B4BC5C-B7EA-A157-918A-9BC0135A4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2" y="0"/>
            <a:ext cx="1037078" cy="4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047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591C-079C-46A9-94D3-FEA6C68D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100" y="0"/>
            <a:ext cx="3793800" cy="481037"/>
          </a:xfrm>
        </p:spPr>
        <p:txBody>
          <a:bodyPr/>
          <a:lstStyle/>
          <a:p>
            <a:r>
              <a:rPr lang="vi-VN" dirty="0"/>
              <a:t>01. Sơ </a:t>
            </a:r>
            <a:r>
              <a:rPr lang="vi-VN" dirty="0" err="1"/>
              <a:t>đồ</a:t>
            </a:r>
            <a:r>
              <a:rPr lang="vi-VN" dirty="0"/>
              <a:t> </a:t>
            </a:r>
            <a:r>
              <a:rPr lang="vi-VN" dirty="0" err="1"/>
              <a:t>usecase</a:t>
            </a:r>
            <a:endParaRPr lang="en-US" dirty="0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EC76CD71-D642-4073-B123-557B3658CF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80" y="619944"/>
            <a:ext cx="7171839" cy="425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74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8F06-750F-4052-9CEA-192BAB2D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987"/>
            <a:ext cx="1874774" cy="566381"/>
          </a:xfrm>
        </p:spPr>
        <p:txBody>
          <a:bodyPr/>
          <a:lstStyle/>
          <a:p>
            <a:r>
              <a:rPr lang="vi-VN" dirty="0"/>
              <a:t>02. Sơ </a:t>
            </a:r>
            <a:r>
              <a:rPr lang="vi-VN" dirty="0" err="1"/>
              <a:t>đồ</a:t>
            </a:r>
            <a:r>
              <a:rPr lang="vi-VN" dirty="0"/>
              <a:t> </a:t>
            </a:r>
            <a:r>
              <a:rPr lang="vi-VN" dirty="0" err="1"/>
              <a:t>lớp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B2631-AF2A-47A7-A945-2A620F84F6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4230" y="134112"/>
            <a:ext cx="6737598" cy="487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60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F7994-B583-4F97-AF97-6043183DB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625">
            <a:off x="2207113" y="262626"/>
            <a:ext cx="4729773" cy="431126"/>
          </a:xfrm>
        </p:spPr>
        <p:txBody>
          <a:bodyPr/>
          <a:lstStyle/>
          <a:p>
            <a:r>
              <a:rPr lang="vi-VN" dirty="0"/>
              <a:t>03. </a:t>
            </a:r>
            <a:r>
              <a:rPr lang="vi-VN" dirty="0" err="1"/>
              <a:t>Build</a:t>
            </a:r>
            <a:r>
              <a:rPr lang="vi-VN" dirty="0"/>
              <a:t> </a:t>
            </a:r>
            <a:r>
              <a:rPr lang="vi-VN" dirty="0" err="1"/>
              <a:t>Spring</a:t>
            </a:r>
            <a:r>
              <a:rPr lang="vi-VN" dirty="0"/>
              <a:t> </a:t>
            </a:r>
            <a:r>
              <a:rPr lang="vi-VN" dirty="0" err="1"/>
              <a:t>Security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F05797-CE1D-434E-9735-B642413B4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1" y="709056"/>
            <a:ext cx="1951041" cy="431987"/>
          </a:xfrm>
        </p:spPr>
        <p:txBody>
          <a:bodyPr/>
          <a:lstStyle/>
          <a:p>
            <a:r>
              <a:rPr lang="vi-VN" sz="2000" dirty="0" err="1"/>
              <a:t>AppConfig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A3C64-33FA-4EF3-963C-7EEDF46AD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76" y="1500323"/>
            <a:ext cx="4442031" cy="2515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31C8B0-C069-4A93-BC37-447F868CD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361" y="1428742"/>
            <a:ext cx="4167963" cy="265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94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F7994-B583-4F97-AF97-6043183DB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625">
            <a:off x="2207113" y="262626"/>
            <a:ext cx="4729773" cy="431126"/>
          </a:xfrm>
        </p:spPr>
        <p:txBody>
          <a:bodyPr/>
          <a:lstStyle/>
          <a:p>
            <a:r>
              <a:rPr lang="vi-VN" dirty="0"/>
              <a:t>03. </a:t>
            </a:r>
            <a:r>
              <a:rPr lang="vi-VN" dirty="0" err="1"/>
              <a:t>Build</a:t>
            </a:r>
            <a:r>
              <a:rPr lang="vi-VN" dirty="0"/>
              <a:t> </a:t>
            </a:r>
            <a:r>
              <a:rPr lang="vi-VN" dirty="0" err="1"/>
              <a:t>Spring</a:t>
            </a:r>
            <a:r>
              <a:rPr lang="vi-VN" dirty="0"/>
              <a:t> </a:t>
            </a:r>
            <a:r>
              <a:rPr lang="vi-VN" dirty="0" err="1"/>
              <a:t>Security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F05797-CE1D-434E-9735-B642413B4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" y="709056"/>
            <a:ext cx="1550544" cy="431987"/>
          </a:xfrm>
        </p:spPr>
        <p:txBody>
          <a:bodyPr/>
          <a:lstStyle/>
          <a:p>
            <a:r>
              <a:rPr lang="vi-VN" dirty="0" err="1"/>
              <a:t>UserDetails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AF05A-78E7-4FDA-9C58-B385BC950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46596"/>
            <a:ext cx="5623919" cy="403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31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F7994-B583-4F97-AF97-6043183DB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625">
            <a:off x="2207113" y="262626"/>
            <a:ext cx="4729773" cy="431126"/>
          </a:xfrm>
        </p:spPr>
        <p:txBody>
          <a:bodyPr/>
          <a:lstStyle/>
          <a:p>
            <a:r>
              <a:rPr lang="vi-VN" dirty="0"/>
              <a:t>03. </a:t>
            </a:r>
            <a:r>
              <a:rPr lang="vi-VN" dirty="0" err="1"/>
              <a:t>Build</a:t>
            </a:r>
            <a:r>
              <a:rPr lang="vi-VN" dirty="0"/>
              <a:t> </a:t>
            </a:r>
            <a:r>
              <a:rPr lang="vi-VN" dirty="0" err="1"/>
              <a:t>Spring</a:t>
            </a:r>
            <a:r>
              <a:rPr lang="vi-VN" dirty="0"/>
              <a:t> </a:t>
            </a:r>
            <a:r>
              <a:rPr lang="vi-VN" dirty="0" err="1"/>
              <a:t>Security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F05797-CE1D-434E-9735-B642413B4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" y="709056"/>
            <a:ext cx="2926080" cy="431987"/>
          </a:xfrm>
        </p:spPr>
        <p:txBody>
          <a:bodyPr/>
          <a:lstStyle/>
          <a:p>
            <a:r>
              <a:rPr lang="vi-VN" sz="2000" dirty="0" err="1"/>
              <a:t>UserDetailsService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D642F0-C9EE-4D99-AB7F-A34356726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20" y="1319037"/>
            <a:ext cx="7944959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0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906F-0D0E-490F-B421-F6F058463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625">
            <a:off x="2842975" y="116205"/>
            <a:ext cx="3458050" cy="712816"/>
          </a:xfrm>
        </p:spPr>
        <p:txBody>
          <a:bodyPr/>
          <a:lstStyle/>
          <a:p>
            <a:r>
              <a:rPr lang="vi-VN" dirty="0" err="1"/>
              <a:t>Demo</a:t>
            </a:r>
            <a:r>
              <a:rPr lang="vi-VN" dirty="0"/>
              <a:t> đăng </a:t>
            </a:r>
            <a:r>
              <a:rPr lang="vi-VN" dirty="0" err="1"/>
              <a:t>nhập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FC171FF-FBDE-439B-8C96-56225D9D9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54" y="773258"/>
            <a:ext cx="7232178" cy="406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50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906F-0D0E-490F-B421-F6F058463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625">
            <a:off x="1946030" y="123457"/>
            <a:ext cx="5251940" cy="712816"/>
          </a:xfrm>
        </p:spPr>
        <p:txBody>
          <a:bodyPr/>
          <a:lstStyle/>
          <a:p>
            <a:r>
              <a:rPr lang="vi-VN" dirty="0"/>
              <a:t>Đăng </a:t>
            </a:r>
            <a:r>
              <a:rPr lang="vi-VN" dirty="0" err="1"/>
              <a:t>ký</a:t>
            </a:r>
            <a:r>
              <a:rPr lang="vi-VN" dirty="0"/>
              <a:t> </a:t>
            </a:r>
            <a:r>
              <a:rPr lang="vi-VN" dirty="0" err="1"/>
              <a:t>tài</a:t>
            </a:r>
            <a:r>
              <a:rPr lang="vi-VN" dirty="0"/>
              <a:t> </a:t>
            </a:r>
            <a:r>
              <a:rPr lang="vi-VN" dirty="0" err="1"/>
              <a:t>khoản</a:t>
            </a:r>
            <a:r>
              <a:rPr lang="vi-VN" dirty="0"/>
              <a:t> </a:t>
            </a:r>
            <a:r>
              <a:rPr lang="vi-VN" dirty="0" err="1"/>
              <a:t>ứng</a:t>
            </a:r>
            <a:r>
              <a:rPr lang="vi-VN" dirty="0"/>
              <a:t> viên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1673B74-46FC-4CA7-9BE9-EFF60F29F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09" y="751810"/>
            <a:ext cx="7265581" cy="408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62830"/>
      </p:ext>
    </p:extLst>
  </p:cSld>
  <p:clrMapOvr>
    <a:masterClrMapping/>
  </p:clrMapOvr>
</p:sld>
</file>

<file path=ppt/theme/theme1.xml><?xml version="1.0" encoding="utf-8"?>
<a:theme xmlns:a="http://schemas.openxmlformats.org/drawingml/2006/main" name=" Online News App by Slidesgo">
  <a:themeElements>
    <a:clrScheme name="Simple Light">
      <a:dk1>
        <a:srgbClr val="17336B"/>
      </a:dk1>
      <a:lt1>
        <a:srgbClr val="F9F8FF"/>
      </a:lt1>
      <a:dk2>
        <a:srgbClr val="66BEE9"/>
      </a:dk2>
      <a:lt2>
        <a:srgbClr val="4EB3E4"/>
      </a:lt2>
      <a:accent1>
        <a:srgbClr val="FFD65F"/>
      </a:accent1>
      <a:accent2>
        <a:srgbClr val="FDA0B4"/>
      </a:accent2>
      <a:accent3>
        <a:srgbClr val="E951C2"/>
      </a:accent3>
      <a:accent4>
        <a:srgbClr val="60D8F4"/>
      </a:accent4>
      <a:accent5>
        <a:srgbClr val="81EEEB"/>
      </a:accent5>
      <a:accent6>
        <a:srgbClr val="DF5F69"/>
      </a:accent6>
      <a:hlink>
        <a:srgbClr val="0D285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713F3EA4BD324EBB8BCBDBE6719242" ma:contentTypeVersion="7" ma:contentTypeDescription="Create a new document." ma:contentTypeScope="" ma:versionID="a02728fb5fcbe9ef07f44d54c4206fa9">
  <xsd:schema xmlns:xsd="http://www.w3.org/2001/XMLSchema" xmlns:xs="http://www.w3.org/2001/XMLSchema" xmlns:p="http://schemas.microsoft.com/office/2006/metadata/properties" xmlns:ns2="79485467-a2a7-4bba-be98-bbc28fcb50c8" targetNamespace="http://schemas.microsoft.com/office/2006/metadata/properties" ma:root="true" ma:fieldsID="85c88cf9bc143dbd3351f455d961b2d6" ns2:_="">
    <xsd:import namespace="79485467-a2a7-4bba-be98-bbc28fcb50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485467-a2a7-4bba-be98-bbc28fcb50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01F7F6-A26B-4E22-9F3C-E7DC2E95DB13}">
  <ds:schemaRefs>
    <ds:schemaRef ds:uri="http://schemas.microsoft.com/office/2006/documentManagement/types"/>
    <ds:schemaRef ds:uri="79485467-a2a7-4bba-be98-bbc28fcb50c8"/>
    <ds:schemaRef ds:uri="http://schemas.microsoft.com/office/2006/metadata/properties"/>
    <ds:schemaRef ds:uri="http://purl.org/dc/terms/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6207E31-4638-4969-A139-74A78A8CC7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929435-825D-4325-ABE5-8F37CFB6B215}">
  <ds:schemaRefs>
    <ds:schemaRef ds:uri="79485467-a2a7-4bba-be98-bbc28fcb50c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151</Words>
  <Application>Microsoft Office PowerPoint</Application>
  <PresentationFormat>On-screen Show (16:9)</PresentationFormat>
  <Paragraphs>37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Orbitron</vt:lpstr>
      <vt:lpstr>Denk One</vt:lpstr>
      <vt:lpstr>Arial</vt:lpstr>
      <vt:lpstr>Quicksand</vt:lpstr>
      <vt:lpstr>Fira Sans Extra Condensed</vt:lpstr>
      <vt:lpstr> Online News App by Slidesgo</vt:lpstr>
      <vt:lpstr>PowerPoint Presentation</vt:lpstr>
      <vt:lpstr>02</vt:lpstr>
      <vt:lpstr>01. Sơ đồ usecase</vt:lpstr>
      <vt:lpstr>02. Sơ đồ lớp</vt:lpstr>
      <vt:lpstr>03. Build Spring Security</vt:lpstr>
      <vt:lpstr>03. Build Spring Security</vt:lpstr>
      <vt:lpstr>03. Build Spring Security</vt:lpstr>
      <vt:lpstr>Demo đăng nhập</vt:lpstr>
      <vt:lpstr>Đăng ký tài khoản ứng viên</vt:lpstr>
      <vt:lpstr>Đăng ký tài khoản công ty</vt:lpstr>
      <vt:lpstr>Chức năng dành cho ứng viên</vt:lpstr>
      <vt:lpstr>Chức năng dành cho ứng viên</vt:lpstr>
      <vt:lpstr>Chức năng dành cho công ty</vt:lpstr>
      <vt:lpstr>Chức năng dành cho công ty</vt:lpstr>
      <vt:lpstr>Chức năng dành cho công ty</vt:lpstr>
      <vt:lpstr>Chức năng dành cho công ty</vt:lpstr>
      <vt:lpstr>Chức năng dành cho công ty</vt:lpstr>
      <vt:lpstr>Chức năng dành cho công 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THỐNG QUẢN LÝ LƯƠNG SẢN PHẨM CTK</dc:title>
  <dc:creator>VÕ THÀNH NHỚ - Software</dc:creator>
  <cp:lastModifiedBy>Trần Thị Thanh Tuyền</cp:lastModifiedBy>
  <cp:revision>5</cp:revision>
  <dcterms:modified xsi:type="dcterms:W3CDTF">2024-12-13T08:31:30Z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0x0101005B713F3EA4BD324EBB8BCBDBE6719242</vt:lpwstr>
  </property>
</Properties>
</file>